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7F0E61-B70B-45A0-AA28-959DA945C532}" v="6" dt="2024-07-19T22:24:24.5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ledad urbina" userId="c8286f18237ea135" providerId="LiveId" clId="{917F0E61-B70B-45A0-AA28-959DA945C532}"/>
    <pc:docChg chg="undo custSel modSld">
      <pc:chgData name="soledad urbina" userId="c8286f18237ea135" providerId="LiveId" clId="{917F0E61-B70B-45A0-AA28-959DA945C532}" dt="2024-07-19T22:30:10.304" v="221" actId="20577"/>
      <pc:docMkLst>
        <pc:docMk/>
      </pc:docMkLst>
      <pc:sldChg chg="modSp mod">
        <pc:chgData name="soledad urbina" userId="c8286f18237ea135" providerId="LiveId" clId="{917F0E61-B70B-45A0-AA28-959DA945C532}" dt="2024-07-09T05:08:53.541" v="13" actId="20577"/>
        <pc:sldMkLst>
          <pc:docMk/>
          <pc:sldMk cId="37063173" sldId="257"/>
        </pc:sldMkLst>
        <pc:spChg chg="mod">
          <ac:chgData name="soledad urbina" userId="c8286f18237ea135" providerId="LiveId" clId="{917F0E61-B70B-45A0-AA28-959DA945C532}" dt="2024-07-09T05:08:53.541" v="13" actId="20577"/>
          <ac:spMkLst>
            <pc:docMk/>
            <pc:sldMk cId="37063173" sldId="257"/>
            <ac:spMk id="3" creationId="{5A1BBB81-7A2F-72EC-9E45-7226EC86AD8D}"/>
          </ac:spMkLst>
        </pc:spChg>
      </pc:sldChg>
      <pc:sldChg chg="modSp mod">
        <pc:chgData name="soledad urbina" userId="c8286f18237ea135" providerId="LiveId" clId="{917F0E61-B70B-45A0-AA28-959DA945C532}" dt="2024-07-10T04:26:07.517" v="171" actId="20577"/>
        <pc:sldMkLst>
          <pc:docMk/>
          <pc:sldMk cId="1199453503" sldId="258"/>
        </pc:sldMkLst>
        <pc:spChg chg="mod">
          <ac:chgData name="soledad urbina" userId="c8286f18237ea135" providerId="LiveId" clId="{917F0E61-B70B-45A0-AA28-959DA945C532}" dt="2024-07-10T04:26:07.517" v="171" actId="20577"/>
          <ac:spMkLst>
            <pc:docMk/>
            <pc:sldMk cId="1199453503" sldId="258"/>
            <ac:spMk id="3" creationId="{6C97F018-F15A-135F-E0DB-86754D63B5DE}"/>
          </ac:spMkLst>
        </pc:spChg>
      </pc:sldChg>
      <pc:sldChg chg="modSp mod">
        <pc:chgData name="soledad urbina" userId="c8286f18237ea135" providerId="LiveId" clId="{917F0E61-B70B-45A0-AA28-959DA945C532}" dt="2024-07-10T04:38:12.607" v="190" actId="20577"/>
        <pc:sldMkLst>
          <pc:docMk/>
          <pc:sldMk cId="1509701992" sldId="259"/>
        </pc:sldMkLst>
        <pc:spChg chg="mod">
          <ac:chgData name="soledad urbina" userId="c8286f18237ea135" providerId="LiveId" clId="{917F0E61-B70B-45A0-AA28-959DA945C532}" dt="2024-07-10T04:38:12.607" v="190" actId="20577"/>
          <ac:spMkLst>
            <pc:docMk/>
            <pc:sldMk cId="1509701992" sldId="259"/>
            <ac:spMk id="3" creationId="{D09AE0A3-E1EC-3A7B-922D-7FA7D0F6A4E5}"/>
          </ac:spMkLst>
        </pc:spChg>
      </pc:sldChg>
      <pc:sldChg chg="modSp mod">
        <pc:chgData name="soledad urbina" userId="c8286f18237ea135" providerId="LiveId" clId="{917F0E61-B70B-45A0-AA28-959DA945C532}" dt="2024-07-10T03:23:41.735" v="41" actId="123"/>
        <pc:sldMkLst>
          <pc:docMk/>
          <pc:sldMk cId="3964383057" sldId="260"/>
        </pc:sldMkLst>
        <pc:spChg chg="mod">
          <ac:chgData name="soledad urbina" userId="c8286f18237ea135" providerId="LiveId" clId="{917F0E61-B70B-45A0-AA28-959DA945C532}" dt="2024-07-10T03:23:41.735" v="41" actId="123"/>
          <ac:spMkLst>
            <pc:docMk/>
            <pc:sldMk cId="3964383057" sldId="260"/>
            <ac:spMk id="3" creationId="{D74B7C86-A9A8-33FA-31C4-FB09F0BCD0C5}"/>
          </ac:spMkLst>
        </pc:spChg>
      </pc:sldChg>
      <pc:sldChg chg="modSp mod">
        <pc:chgData name="soledad urbina" userId="c8286f18237ea135" providerId="LiveId" clId="{917F0E61-B70B-45A0-AA28-959DA945C532}" dt="2024-07-19T22:16:36.009" v="205" actId="207"/>
        <pc:sldMkLst>
          <pc:docMk/>
          <pc:sldMk cId="1357774991" sldId="261"/>
        </pc:sldMkLst>
        <pc:spChg chg="mod">
          <ac:chgData name="soledad urbina" userId="c8286f18237ea135" providerId="LiveId" clId="{917F0E61-B70B-45A0-AA28-959DA945C532}" dt="2024-07-19T22:16:36.009" v="205" actId="207"/>
          <ac:spMkLst>
            <pc:docMk/>
            <pc:sldMk cId="1357774991" sldId="261"/>
            <ac:spMk id="3" creationId="{E541BA67-7A2D-AE63-5000-F9DF7197B91C}"/>
          </ac:spMkLst>
        </pc:spChg>
      </pc:sldChg>
      <pc:sldChg chg="modSp mod">
        <pc:chgData name="soledad urbina" userId="c8286f18237ea135" providerId="LiveId" clId="{917F0E61-B70B-45A0-AA28-959DA945C532}" dt="2024-07-10T03:36:36.468" v="121" actId="20577"/>
        <pc:sldMkLst>
          <pc:docMk/>
          <pc:sldMk cId="1711455627" sldId="262"/>
        </pc:sldMkLst>
        <pc:spChg chg="mod">
          <ac:chgData name="soledad urbina" userId="c8286f18237ea135" providerId="LiveId" clId="{917F0E61-B70B-45A0-AA28-959DA945C532}" dt="2024-07-10T03:36:36.468" v="121" actId="20577"/>
          <ac:spMkLst>
            <pc:docMk/>
            <pc:sldMk cId="1711455627" sldId="262"/>
            <ac:spMk id="3" creationId="{CB0C5CCA-EB50-F6D1-9564-607DB2A5D1CE}"/>
          </ac:spMkLst>
        </pc:spChg>
      </pc:sldChg>
      <pc:sldChg chg="modSp mod">
        <pc:chgData name="soledad urbina" userId="c8286f18237ea135" providerId="LiveId" clId="{917F0E61-B70B-45A0-AA28-959DA945C532}" dt="2024-07-10T03:35:56.008" v="100" actId="20577"/>
        <pc:sldMkLst>
          <pc:docMk/>
          <pc:sldMk cId="1175036404" sldId="263"/>
        </pc:sldMkLst>
        <pc:spChg chg="mod">
          <ac:chgData name="soledad urbina" userId="c8286f18237ea135" providerId="LiveId" clId="{917F0E61-B70B-45A0-AA28-959DA945C532}" dt="2024-07-10T03:35:56.008" v="100" actId="20577"/>
          <ac:spMkLst>
            <pc:docMk/>
            <pc:sldMk cId="1175036404" sldId="263"/>
            <ac:spMk id="3" creationId="{17842402-3696-5AD7-892C-B582DF0D4D86}"/>
          </ac:spMkLst>
        </pc:spChg>
      </pc:sldChg>
      <pc:sldChg chg="modSp mod">
        <pc:chgData name="soledad urbina" userId="c8286f18237ea135" providerId="LiveId" clId="{917F0E61-B70B-45A0-AA28-959DA945C532}" dt="2024-07-19T22:07:36.239" v="199" actId="20577"/>
        <pc:sldMkLst>
          <pc:docMk/>
          <pc:sldMk cId="386004378" sldId="267"/>
        </pc:sldMkLst>
        <pc:spChg chg="mod">
          <ac:chgData name="soledad urbina" userId="c8286f18237ea135" providerId="LiveId" clId="{917F0E61-B70B-45A0-AA28-959DA945C532}" dt="2024-07-19T22:07:36.239" v="199" actId="20577"/>
          <ac:spMkLst>
            <pc:docMk/>
            <pc:sldMk cId="386004378" sldId="267"/>
            <ac:spMk id="3" creationId="{545B1102-7725-2D48-B5B7-93D49E2572D8}"/>
          </ac:spMkLst>
        </pc:spChg>
      </pc:sldChg>
      <pc:sldChg chg="modSp mod">
        <pc:chgData name="soledad urbina" userId="c8286f18237ea135" providerId="LiveId" clId="{917F0E61-B70B-45A0-AA28-959DA945C532}" dt="2024-07-19T22:30:10.304" v="221" actId="20577"/>
        <pc:sldMkLst>
          <pc:docMk/>
          <pc:sldMk cId="3251928978" sldId="268"/>
        </pc:sldMkLst>
        <pc:spChg chg="mod">
          <ac:chgData name="soledad urbina" userId="c8286f18237ea135" providerId="LiveId" clId="{917F0E61-B70B-45A0-AA28-959DA945C532}" dt="2024-07-09T05:06:07.401" v="11" actId="20577"/>
          <ac:spMkLst>
            <pc:docMk/>
            <pc:sldMk cId="3251928978" sldId="268"/>
            <ac:spMk id="4" creationId="{FB7B7EA6-C983-FFC3-44AF-BC69D78B3BBD}"/>
          </ac:spMkLst>
        </pc:spChg>
        <pc:spChg chg="mod">
          <ac:chgData name="soledad urbina" userId="c8286f18237ea135" providerId="LiveId" clId="{917F0E61-B70B-45A0-AA28-959DA945C532}" dt="2024-07-19T22:30:10.304" v="221" actId="20577"/>
          <ac:spMkLst>
            <pc:docMk/>
            <pc:sldMk cId="3251928978" sldId="268"/>
            <ac:spMk id="5" creationId="{064B6075-FEFD-945A-3DA9-5426DCB8972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D96F2-02BD-E71F-EFBD-14FECCF2D331}"/>
              </a:ext>
            </a:extLst>
          </p:cNvPr>
          <p:cNvSpPr>
            <a:spLocks noGrp="1"/>
          </p:cNvSpPr>
          <p:nvPr>
            <p:ph type="ctrTitle"/>
          </p:nvPr>
        </p:nvSpPr>
        <p:spPr>
          <a:xfrm>
            <a:off x="1524000" y="1122362"/>
            <a:ext cx="7172325" cy="3152251"/>
          </a:xfrm>
        </p:spPr>
        <p:txBody>
          <a:bodyPr anchor="b">
            <a:normAutofit/>
          </a:bodyPr>
          <a:lstStyle>
            <a:lvl1pPr algn="l">
              <a:defRPr sz="2800"/>
            </a:lvl1pPr>
          </a:lstStyle>
          <a:p>
            <a:r>
              <a:rPr lang="en-US" dirty="0"/>
              <a:t>Click to edit Master title style</a:t>
            </a:r>
          </a:p>
        </p:txBody>
      </p:sp>
      <p:sp>
        <p:nvSpPr>
          <p:cNvPr id="3" name="Subtitle 2">
            <a:extLst>
              <a:ext uri="{FF2B5EF4-FFF2-40B4-BE49-F238E27FC236}">
                <a16:creationId xmlns:a16="http://schemas.microsoft.com/office/drawing/2014/main" id="{BBE90113-E8E1-4E48-41BC-583802BFC956}"/>
              </a:ext>
            </a:extLst>
          </p:cNvPr>
          <p:cNvSpPr>
            <a:spLocks noGrp="1"/>
          </p:cNvSpPr>
          <p:nvPr>
            <p:ph type="subTitle" idx="1"/>
          </p:nvPr>
        </p:nvSpPr>
        <p:spPr>
          <a:xfrm>
            <a:off x="1524000" y="4920137"/>
            <a:ext cx="7172325" cy="1122363"/>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FFAC7EE5-BFF0-D779-4261-E239DB450A69}"/>
              </a:ext>
            </a:extLst>
          </p:cNvPr>
          <p:cNvSpPr>
            <a:spLocks noGrp="1"/>
          </p:cNvSpPr>
          <p:nvPr>
            <p:ph type="dt" sz="half" idx="10"/>
          </p:nvPr>
        </p:nvSpPr>
        <p:spPr/>
        <p:txBody>
          <a:bodyPr/>
          <a:lstStyle/>
          <a:p>
            <a:fld id="{9D0D92BC-42A9-434B-8530-ADBF4485E407}" type="datetimeFigureOut">
              <a:rPr lang="en-US" smtClean="0"/>
              <a:t>7/19/2024</a:t>
            </a:fld>
            <a:endParaRPr lang="en-US"/>
          </a:p>
        </p:txBody>
      </p:sp>
      <p:sp>
        <p:nvSpPr>
          <p:cNvPr id="5" name="Footer Placeholder 4">
            <a:extLst>
              <a:ext uri="{FF2B5EF4-FFF2-40B4-BE49-F238E27FC236}">
                <a16:creationId xmlns:a16="http://schemas.microsoft.com/office/drawing/2014/main" id="{63789492-34ED-FE24-4F29-E4C8F5497B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B0C886-7F1E-7BC1-9A9E-B24C2AC2F0F5}"/>
              </a:ext>
            </a:extLst>
          </p:cNvPr>
          <p:cNvSpPr>
            <a:spLocks noGrp="1"/>
          </p:cNvSpPr>
          <p:nvPr>
            <p:ph type="sldNum" sz="quarter" idx="12"/>
          </p:nvPr>
        </p:nvSpPr>
        <p:spPr/>
        <p:txBody>
          <a:bodyPr/>
          <a:lstStyle/>
          <a:p>
            <a:fld id="{A0289F9E-9962-4B7B-BA18-A15907CCC6BF}" type="slidenum">
              <a:rPr lang="en-US" smtClean="0"/>
              <a:t>‹Nº›</a:t>
            </a:fld>
            <a:endParaRPr lang="en-US"/>
          </a:p>
        </p:txBody>
      </p:sp>
      <p:cxnSp>
        <p:nvCxnSpPr>
          <p:cNvPr id="8" name="Straight Connector 7">
            <a:extLst>
              <a:ext uri="{FF2B5EF4-FFF2-40B4-BE49-F238E27FC236}">
                <a16:creationId xmlns:a16="http://schemas.microsoft.com/office/drawing/2014/main" id="{1C74AEE6-9CA7-5247-DC34-99634247DF50}"/>
              </a:ext>
            </a:extLst>
          </p:cNvPr>
          <p:cNvCxnSpPr>
            <a:cxnSpLocks/>
          </p:cNvCxnSpPr>
          <p:nvPr/>
        </p:nvCxnSpPr>
        <p:spPr>
          <a:xfrm>
            <a:off x="1638300" y="4596637"/>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7434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F4143-3C41-D626-8F64-36A9C9F1A606}"/>
              </a:ext>
            </a:extLst>
          </p:cNvPr>
          <p:cNvSpPr>
            <a:spLocks noGrp="1"/>
          </p:cNvSpPr>
          <p:nvPr>
            <p:ph type="title"/>
          </p:nvPr>
        </p:nvSpPr>
        <p:spPr>
          <a:xfrm>
            <a:off x="952500" y="914400"/>
            <a:ext cx="9962791" cy="990600"/>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452C4FB-B560-A0FC-6435-952981BC9A1D}"/>
              </a:ext>
            </a:extLst>
          </p:cNvPr>
          <p:cNvSpPr>
            <a:spLocks noGrp="1"/>
          </p:cNvSpPr>
          <p:nvPr>
            <p:ph type="body" orient="vert" idx="1"/>
          </p:nvPr>
        </p:nvSpPr>
        <p:spPr>
          <a:xfrm>
            <a:off x="952500" y="2285997"/>
            <a:ext cx="9962791" cy="389096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87CEC4F-0A90-11E2-E43E-B9E765AFBD3A}"/>
              </a:ext>
            </a:extLst>
          </p:cNvPr>
          <p:cNvSpPr>
            <a:spLocks noGrp="1"/>
          </p:cNvSpPr>
          <p:nvPr>
            <p:ph type="dt" sz="half" idx="10"/>
          </p:nvPr>
        </p:nvSpPr>
        <p:spPr/>
        <p:txBody>
          <a:bodyPr/>
          <a:lstStyle/>
          <a:p>
            <a:fld id="{9D0D92BC-42A9-434B-8530-ADBF4485E407}" type="datetimeFigureOut">
              <a:rPr lang="en-US" smtClean="0"/>
              <a:t>7/19/2024</a:t>
            </a:fld>
            <a:endParaRPr lang="en-US"/>
          </a:p>
        </p:txBody>
      </p:sp>
      <p:sp>
        <p:nvSpPr>
          <p:cNvPr id="5" name="Footer Placeholder 4">
            <a:extLst>
              <a:ext uri="{FF2B5EF4-FFF2-40B4-BE49-F238E27FC236}">
                <a16:creationId xmlns:a16="http://schemas.microsoft.com/office/drawing/2014/main" id="{51B2A5B4-1D77-B0AC-49E7-CAE9556B1C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396EF9-2FDA-8E87-D546-8840CEBF038C}"/>
              </a:ext>
            </a:extLst>
          </p:cNvPr>
          <p:cNvSpPr>
            <a:spLocks noGrp="1"/>
          </p:cNvSpPr>
          <p:nvPr>
            <p:ph type="sldNum" sz="quarter" idx="12"/>
          </p:nvPr>
        </p:nvSpPr>
        <p:spPr/>
        <p:txBody>
          <a:bodyPr/>
          <a:lstStyle/>
          <a:p>
            <a:fld id="{A0289F9E-9962-4B7B-BA18-A15907CCC6BF}" type="slidenum">
              <a:rPr lang="en-US" smtClean="0"/>
              <a:t>‹Nº›</a:t>
            </a:fld>
            <a:endParaRPr lang="en-US"/>
          </a:p>
        </p:txBody>
      </p:sp>
    </p:spTree>
    <p:extLst>
      <p:ext uri="{BB962C8B-B14F-4D97-AF65-F5344CB8AC3E}">
        <p14:creationId xmlns:p14="http://schemas.microsoft.com/office/powerpoint/2010/main" val="2896998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085AB7-38B3-7F80-0B2D-7960F5637521}"/>
              </a:ext>
            </a:extLst>
          </p:cNvPr>
          <p:cNvSpPr>
            <a:spLocks noGrp="1"/>
          </p:cNvSpPr>
          <p:nvPr>
            <p:ph type="title" orient="vert"/>
          </p:nvPr>
        </p:nvSpPr>
        <p:spPr>
          <a:xfrm>
            <a:off x="9224513" y="1052423"/>
            <a:ext cx="1771292" cy="4917056"/>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B5ADBDC3-E9EA-8699-B2E4-4C7784455BA8}"/>
              </a:ext>
            </a:extLst>
          </p:cNvPr>
          <p:cNvSpPr>
            <a:spLocks noGrp="1"/>
          </p:cNvSpPr>
          <p:nvPr>
            <p:ph type="body" orient="vert" idx="1"/>
          </p:nvPr>
        </p:nvSpPr>
        <p:spPr>
          <a:xfrm>
            <a:off x="1006414" y="1052424"/>
            <a:ext cx="7873043" cy="491705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E1DBEDE-3A67-6FCA-25F3-B91F7C82ED89}"/>
              </a:ext>
            </a:extLst>
          </p:cNvPr>
          <p:cNvSpPr>
            <a:spLocks noGrp="1"/>
          </p:cNvSpPr>
          <p:nvPr>
            <p:ph type="dt" sz="half" idx="10"/>
          </p:nvPr>
        </p:nvSpPr>
        <p:spPr/>
        <p:txBody>
          <a:bodyPr/>
          <a:lstStyle/>
          <a:p>
            <a:fld id="{9D0D92BC-42A9-434B-8530-ADBF4485E407}" type="datetimeFigureOut">
              <a:rPr lang="en-US" smtClean="0"/>
              <a:t>7/19/2024</a:t>
            </a:fld>
            <a:endParaRPr lang="en-US"/>
          </a:p>
        </p:txBody>
      </p:sp>
      <p:sp>
        <p:nvSpPr>
          <p:cNvPr id="5" name="Footer Placeholder 4">
            <a:extLst>
              <a:ext uri="{FF2B5EF4-FFF2-40B4-BE49-F238E27FC236}">
                <a16:creationId xmlns:a16="http://schemas.microsoft.com/office/drawing/2014/main" id="{BB9EFF51-4318-20EA-3A3A-8FE203B1A7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CD9703-5BAD-DE95-98D9-0F30E7C09372}"/>
              </a:ext>
            </a:extLst>
          </p:cNvPr>
          <p:cNvSpPr>
            <a:spLocks noGrp="1"/>
          </p:cNvSpPr>
          <p:nvPr>
            <p:ph type="sldNum" sz="quarter" idx="12"/>
          </p:nvPr>
        </p:nvSpPr>
        <p:spPr/>
        <p:txBody>
          <a:bodyPr/>
          <a:lstStyle/>
          <a:p>
            <a:fld id="{A0289F9E-9962-4B7B-BA18-A15907CCC6BF}" type="slidenum">
              <a:rPr lang="en-US" smtClean="0"/>
              <a:t>‹Nº›</a:t>
            </a:fld>
            <a:endParaRPr lang="en-US"/>
          </a:p>
        </p:txBody>
      </p:sp>
    </p:spTree>
    <p:extLst>
      <p:ext uri="{BB962C8B-B14F-4D97-AF65-F5344CB8AC3E}">
        <p14:creationId xmlns:p14="http://schemas.microsoft.com/office/powerpoint/2010/main" val="415864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532FD-157B-437C-E9D5-B66E8B3B19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790A51-A7E8-7A6A-5FD0-F9B250BE41A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78C8B8-F999-7D95-435D-17CE6ACCDC87}"/>
              </a:ext>
            </a:extLst>
          </p:cNvPr>
          <p:cNvSpPr>
            <a:spLocks noGrp="1"/>
          </p:cNvSpPr>
          <p:nvPr>
            <p:ph type="dt" sz="half" idx="10"/>
          </p:nvPr>
        </p:nvSpPr>
        <p:spPr/>
        <p:txBody>
          <a:bodyPr/>
          <a:lstStyle/>
          <a:p>
            <a:fld id="{9D0D92BC-42A9-434B-8530-ADBF4485E407}" type="datetimeFigureOut">
              <a:rPr lang="en-US" smtClean="0"/>
              <a:t>7/19/2024</a:t>
            </a:fld>
            <a:endParaRPr lang="en-US"/>
          </a:p>
        </p:txBody>
      </p:sp>
      <p:sp>
        <p:nvSpPr>
          <p:cNvPr id="5" name="Footer Placeholder 4">
            <a:extLst>
              <a:ext uri="{FF2B5EF4-FFF2-40B4-BE49-F238E27FC236}">
                <a16:creationId xmlns:a16="http://schemas.microsoft.com/office/drawing/2014/main" id="{6E427265-C89C-937F-1DA3-F377F68770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6EB89E-4530-3632-3485-F481DB042ED2}"/>
              </a:ext>
            </a:extLst>
          </p:cNvPr>
          <p:cNvSpPr>
            <a:spLocks noGrp="1"/>
          </p:cNvSpPr>
          <p:nvPr>
            <p:ph type="sldNum" sz="quarter" idx="12"/>
          </p:nvPr>
        </p:nvSpPr>
        <p:spPr/>
        <p:txBody>
          <a:bodyPr/>
          <a:lstStyle/>
          <a:p>
            <a:fld id="{A0289F9E-9962-4B7B-BA18-A15907CCC6BF}" type="slidenum">
              <a:rPr lang="en-US" smtClean="0"/>
              <a:t>‹Nº›</a:t>
            </a:fld>
            <a:endParaRPr lang="en-US"/>
          </a:p>
        </p:txBody>
      </p:sp>
    </p:spTree>
    <p:extLst>
      <p:ext uri="{BB962C8B-B14F-4D97-AF65-F5344CB8AC3E}">
        <p14:creationId xmlns:p14="http://schemas.microsoft.com/office/powerpoint/2010/main" val="2394191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8056A-761D-1DBC-276A-2A46D153C03F}"/>
              </a:ext>
            </a:extLst>
          </p:cNvPr>
          <p:cNvSpPr>
            <a:spLocks noGrp="1"/>
          </p:cNvSpPr>
          <p:nvPr>
            <p:ph type="title"/>
          </p:nvPr>
        </p:nvSpPr>
        <p:spPr>
          <a:xfrm>
            <a:off x="1471613" y="1355763"/>
            <a:ext cx="6972300" cy="2255794"/>
          </a:xfrm>
        </p:spPr>
        <p:txBody>
          <a:bodyPr anchor="t">
            <a:normAutofit/>
          </a:bodyPr>
          <a:lstStyle>
            <a:lvl1pPr>
              <a:lnSpc>
                <a:spcPct val="110000"/>
              </a:lnSpc>
              <a:defRPr sz="3600"/>
            </a:lvl1pPr>
          </a:lstStyle>
          <a:p>
            <a:r>
              <a:rPr lang="en-US" dirty="0"/>
              <a:t>Click to edit Master title style</a:t>
            </a:r>
          </a:p>
        </p:txBody>
      </p:sp>
      <p:sp>
        <p:nvSpPr>
          <p:cNvPr id="3" name="Text Placeholder 2">
            <a:extLst>
              <a:ext uri="{FF2B5EF4-FFF2-40B4-BE49-F238E27FC236}">
                <a16:creationId xmlns:a16="http://schemas.microsoft.com/office/drawing/2014/main" id="{193904B3-6AC1-19D5-3EAE-2009A3B4CE65}"/>
              </a:ext>
            </a:extLst>
          </p:cNvPr>
          <p:cNvSpPr>
            <a:spLocks noGrp="1"/>
          </p:cNvSpPr>
          <p:nvPr>
            <p:ph type="body" idx="1"/>
          </p:nvPr>
        </p:nvSpPr>
        <p:spPr>
          <a:xfrm>
            <a:off x="1524000" y="4921820"/>
            <a:ext cx="5524500" cy="1150934"/>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9FA2A86D-493D-5BF6-8AA6-F1231E3BAE7D}"/>
              </a:ext>
            </a:extLst>
          </p:cNvPr>
          <p:cNvSpPr>
            <a:spLocks noGrp="1"/>
          </p:cNvSpPr>
          <p:nvPr>
            <p:ph type="dt" sz="half" idx="10"/>
          </p:nvPr>
        </p:nvSpPr>
        <p:spPr/>
        <p:txBody>
          <a:bodyPr/>
          <a:lstStyle/>
          <a:p>
            <a:fld id="{9D0D92BC-42A9-434B-8530-ADBF4485E407}" type="datetimeFigureOut">
              <a:rPr lang="en-US" smtClean="0"/>
              <a:t>7/19/2024</a:t>
            </a:fld>
            <a:endParaRPr lang="en-US"/>
          </a:p>
        </p:txBody>
      </p:sp>
      <p:sp>
        <p:nvSpPr>
          <p:cNvPr id="5" name="Footer Placeholder 4">
            <a:extLst>
              <a:ext uri="{FF2B5EF4-FFF2-40B4-BE49-F238E27FC236}">
                <a16:creationId xmlns:a16="http://schemas.microsoft.com/office/drawing/2014/main" id="{79CCCD76-6623-164A-7BFA-207AFA0576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A64312-1F20-5486-62B0-A8BB8829D6CA}"/>
              </a:ext>
            </a:extLst>
          </p:cNvPr>
          <p:cNvSpPr>
            <a:spLocks noGrp="1"/>
          </p:cNvSpPr>
          <p:nvPr>
            <p:ph type="sldNum" sz="quarter" idx="12"/>
          </p:nvPr>
        </p:nvSpPr>
        <p:spPr/>
        <p:txBody>
          <a:bodyPr/>
          <a:lstStyle/>
          <a:p>
            <a:fld id="{A0289F9E-9962-4B7B-BA18-A15907CCC6BF}" type="slidenum">
              <a:rPr lang="en-US" smtClean="0"/>
              <a:t>‹Nº›</a:t>
            </a:fld>
            <a:endParaRPr lang="en-US"/>
          </a:p>
        </p:txBody>
      </p:sp>
      <p:cxnSp>
        <p:nvCxnSpPr>
          <p:cNvPr id="14" name="Straight Connector 13">
            <a:extLst>
              <a:ext uri="{FF2B5EF4-FFF2-40B4-BE49-F238E27FC236}">
                <a16:creationId xmlns:a16="http://schemas.microsoft.com/office/drawing/2014/main" id="{4703F1C9-9114-4426-6F07-F7FF9CCD5FC4}"/>
              </a:ext>
            </a:extLst>
          </p:cNvPr>
          <p:cNvCxnSpPr>
            <a:cxnSpLocks/>
          </p:cNvCxnSpPr>
          <p:nvPr/>
        </p:nvCxnSpPr>
        <p:spPr>
          <a:xfrm>
            <a:off x="1638300" y="4596637"/>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3830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CFC4C-4D16-E5A8-F934-8B158F6F273C}"/>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779BDE54-F935-945D-3E4F-B659695E84DA}"/>
              </a:ext>
            </a:extLst>
          </p:cNvPr>
          <p:cNvSpPr>
            <a:spLocks noGrp="1"/>
          </p:cNvSpPr>
          <p:nvPr>
            <p:ph sz="half" idx="1"/>
          </p:nvPr>
        </p:nvSpPr>
        <p:spPr>
          <a:xfrm>
            <a:off x="952500" y="2286002"/>
            <a:ext cx="5067300" cy="389096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028F3710-E06B-05DE-937A-C92E52569E34}"/>
              </a:ext>
            </a:extLst>
          </p:cNvPr>
          <p:cNvSpPr>
            <a:spLocks noGrp="1"/>
          </p:cNvSpPr>
          <p:nvPr>
            <p:ph sz="half" idx="2"/>
          </p:nvPr>
        </p:nvSpPr>
        <p:spPr>
          <a:xfrm>
            <a:off x="6172200" y="2286001"/>
            <a:ext cx="5067300" cy="38909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F7302EFD-42D3-11C1-677E-0E478B93F7B2}"/>
              </a:ext>
            </a:extLst>
          </p:cNvPr>
          <p:cNvSpPr>
            <a:spLocks noGrp="1"/>
          </p:cNvSpPr>
          <p:nvPr>
            <p:ph type="dt" sz="half" idx="10"/>
          </p:nvPr>
        </p:nvSpPr>
        <p:spPr/>
        <p:txBody>
          <a:bodyPr/>
          <a:lstStyle/>
          <a:p>
            <a:fld id="{9D0D92BC-42A9-434B-8530-ADBF4485E407}" type="datetimeFigureOut">
              <a:rPr lang="en-US" smtClean="0"/>
              <a:t>7/19/2024</a:t>
            </a:fld>
            <a:endParaRPr lang="en-US"/>
          </a:p>
        </p:txBody>
      </p:sp>
      <p:sp>
        <p:nvSpPr>
          <p:cNvPr id="6" name="Footer Placeholder 5">
            <a:extLst>
              <a:ext uri="{FF2B5EF4-FFF2-40B4-BE49-F238E27FC236}">
                <a16:creationId xmlns:a16="http://schemas.microsoft.com/office/drawing/2014/main" id="{224C2F08-0D93-B14B-6106-2925DF3E16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A5DE81-F2AB-CCB9-8B68-5E4F31011FF8}"/>
              </a:ext>
            </a:extLst>
          </p:cNvPr>
          <p:cNvSpPr>
            <a:spLocks noGrp="1"/>
          </p:cNvSpPr>
          <p:nvPr>
            <p:ph type="sldNum" sz="quarter" idx="12"/>
          </p:nvPr>
        </p:nvSpPr>
        <p:spPr/>
        <p:txBody>
          <a:bodyPr/>
          <a:lstStyle/>
          <a:p>
            <a:fld id="{A0289F9E-9962-4B7B-BA18-A15907CCC6BF}" type="slidenum">
              <a:rPr lang="en-US" smtClean="0"/>
              <a:t>‹Nº›</a:t>
            </a:fld>
            <a:endParaRPr lang="en-US"/>
          </a:p>
        </p:txBody>
      </p:sp>
    </p:spTree>
    <p:extLst>
      <p:ext uri="{BB962C8B-B14F-4D97-AF65-F5344CB8AC3E}">
        <p14:creationId xmlns:p14="http://schemas.microsoft.com/office/powerpoint/2010/main" val="2501346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2D81B-4E36-1511-E9A7-8FB931B41FCF}"/>
              </a:ext>
            </a:extLst>
          </p:cNvPr>
          <p:cNvSpPr>
            <a:spLocks noGrp="1"/>
          </p:cNvSpPr>
          <p:nvPr>
            <p:ph type="title"/>
          </p:nvPr>
        </p:nvSpPr>
        <p:spPr>
          <a:xfrm>
            <a:off x="952500" y="1004888"/>
            <a:ext cx="10287000" cy="90011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87FA73DE-183B-9473-20AD-2D3BFED8439F}"/>
              </a:ext>
            </a:extLst>
          </p:cNvPr>
          <p:cNvSpPr>
            <a:spLocks noGrp="1"/>
          </p:cNvSpPr>
          <p:nvPr>
            <p:ph type="body" idx="1"/>
          </p:nvPr>
        </p:nvSpPr>
        <p:spPr>
          <a:xfrm>
            <a:off x="952501" y="2085959"/>
            <a:ext cx="4886325" cy="590566"/>
          </a:xfrm>
        </p:spPr>
        <p:txBody>
          <a:bodyPr anchor="b">
            <a:normAutofit/>
          </a:bodyPr>
          <a:lstStyle>
            <a:lvl1pPr marL="0" indent="0">
              <a:buNone/>
              <a:defRPr sz="1800" b="0" cap="all" spc="300"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ED70FB3D-60AC-DEF2-4472-31B4E076CBCC}"/>
              </a:ext>
            </a:extLst>
          </p:cNvPr>
          <p:cNvSpPr>
            <a:spLocks noGrp="1"/>
          </p:cNvSpPr>
          <p:nvPr>
            <p:ph sz="half" idx="2"/>
          </p:nvPr>
        </p:nvSpPr>
        <p:spPr>
          <a:xfrm>
            <a:off x="952501" y="3048001"/>
            <a:ext cx="4886325" cy="322263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16E5BDB-B29C-788F-E2FB-6C154E8FE82E}"/>
              </a:ext>
            </a:extLst>
          </p:cNvPr>
          <p:cNvSpPr>
            <a:spLocks noGrp="1"/>
          </p:cNvSpPr>
          <p:nvPr>
            <p:ph type="body" sz="quarter" idx="3"/>
          </p:nvPr>
        </p:nvSpPr>
        <p:spPr>
          <a:xfrm>
            <a:off x="6353174" y="2085959"/>
            <a:ext cx="4886325" cy="590566"/>
          </a:xfrm>
        </p:spPr>
        <p:txBody>
          <a:bodyPr anchor="b">
            <a:normAutofit/>
          </a:bodyPr>
          <a:lstStyle>
            <a:lvl1pPr marL="0" indent="0">
              <a:buNone/>
              <a:defRPr sz="1800" b="0" cap="all" spc="300"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513FF49-3276-24CA-BC81-FA92C0A9309A}"/>
              </a:ext>
            </a:extLst>
          </p:cNvPr>
          <p:cNvSpPr>
            <a:spLocks noGrp="1"/>
          </p:cNvSpPr>
          <p:nvPr>
            <p:ph sz="quarter" idx="4"/>
          </p:nvPr>
        </p:nvSpPr>
        <p:spPr>
          <a:xfrm>
            <a:off x="6353174" y="3048000"/>
            <a:ext cx="4886325" cy="322263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9E8FA1C8-C196-9BE1-F603-3FC17EDD91F8}"/>
              </a:ext>
            </a:extLst>
          </p:cNvPr>
          <p:cNvSpPr>
            <a:spLocks noGrp="1"/>
          </p:cNvSpPr>
          <p:nvPr>
            <p:ph type="dt" sz="half" idx="10"/>
          </p:nvPr>
        </p:nvSpPr>
        <p:spPr/>
        <p:txBody>
          <a:bodyPr/>
          <a:lstStyle/>
          <a:p>
            <a:fld id="{9D0D92BC-42A9-434B-8530-ADBF4485E407}" type="datetimeFigureOut">
              <a:rPr lang="en-US" smtClean="0"/>
              <a:t>7/19/2024</a:t>
            </a:fld>
            <a:endParaRPr lang="en-US"/>
          </a:p>
        </p:txBody>
      </p:sp>
      <p:sp>
        <p:nvSpPr>
          <p:cNvPr id="8" name="Footer Placeholder 7">
            <a:extLst>
              <a:ext uri="{FF2B5EF4-FFF2-40B4-BE49-F238E27FC236}">
                <a16:creationId xmlns:a16="http://schemas.microsoft.com/office/drawing/2014/main" id="{CFB79692-E142-E1D7-AD17-30C5F13657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90FCF2-7B78-2A2A-F878-58335FEA390C}"/>
              </a:ext>
            </a:extLst>
          </p:cNvPr>
          <p:cNvSpPr>
            <a:spLocks noGrp="1"/>
          </p:cNvSpPr>
          <p:nvPr>
            <p:ph type="sldNum" sz="quarter" idx="12"/>
          </p:nvPr>
        </p:nvSpPr>
        <p:spPr/>
        <p:txBody>
          <a:bodyPr/>
          <a:lstStyle/>
          <a:p>
            <a:fld id="{A0289F9E-9962-4B7B-BA18-A15907CCC6BF}" type="slidenum">
              <a:rPr lang="en-US" smtClean="0"/>
              <a:t>‹Nº›</a:t>
            </a:fld>
            <a:endParaRPr lang="en-US"/>
          </a:p>
        </p:txBody>
      </p:sp>
      <p:cxnSp>
        <p:nvCxnSpPr>
          <p:cNvPr id="11" name="Straight Connector 10">
            <a:extLst>
              <a:ext uri="{FF2B5EF4-FFF2-40B4-BE49-F238E27FC236}">
                <a16:creationId xmlns:a16="http://schemas.microsoft.com/office/drawing/2014/main" id="{BC2D0356-1ECF-682B-F87A-811BDD28B2CB}"/>
              </a:ext>
            </a:extLst>
          </p:cNvPr>
          <p:cNvCxnSpPr>
            <a:cxnSpLocks/>
          </p:cNvCxnSpPr>
          <p:nvPr/>
        </p:nvCxnSpPr>
        <p:spPr>
          <a:xfrm>
            <a:off x="1052513" y="2876817"/>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906CA06-9701-E645-C0A5-594B227B288F}"/>
              </a:ext>
            </a:extLst>
          </p:cNvPr>
          <p:cNvCxnSpPr>
            <a:cxnSpLocks/>
          </p:cNvCxnSpPr>
          <p:nvPr/>
        </p:nvCxnSpPr>
        <p:spPr>
          <a:xfrm>
            <a:off x="6435725" y="2876817"/>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2449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214DA-C0D4-E152-7F42-F6352C961E82}"/>
              </a:ext>
            </a:extLst>
          </p:cNvPr>
          <p:cNvSpPr>
            <a:spLocks noGrp="1"/>
          </p:cNvSpPr>
          <p:nvPr>
            <p:ph type="title"/>
          </p:nvPr>
        </p:nvSpPr>
        <p:spPr>
          <a:xfrm>
            <a:off x="1524000" y="914400"/>
            <a:ext cx="9715500" cy="9906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4EC2AA04-1E84-460C-F560-A228F930F0AF}"/>
              </a:ext>
            </a:extLst>
          </p:cNvPr>
          <p:cNvSpPr>
            <a:spLocks noGrp="1"/>
          </p:cNvSpPr>
          <p:nvPr>
            <p:ph type="dt" sz="half" idx="10"/>
          </p:nvPr>
        </p:nvSpPr>
        <p:spPr/>
        <p:txBody>
          <a:bodyPr/>
          <a:lstStyle/>
          <a:p>
            <a:fld id="{9D0D92BC-42A9-434B-8530-ADBF4485E407}" type="datetimeFigureOut">
              <a:rPr lang="en-US" smtClean="0"/>
              <a:t>7/19/2024</a:t>
            </a:fld>
            <a:endParaRPr lang="en-US"/>
          </a:p>
        </p:txBody>
      </p:sp>
      <p:sp>
        <p:nvSpPr>
          <p:cNvPr id="4" name="Footer Placeholder 3">
            <a:extLst>
              <a:ext uri="{FF2B5EF4-FFF2-40B4-BE49-F238E27FC236}">
                <a16:creationId xmlns:a16="http://schemas.microsoft.com/office/drawing/2014/main" id="{24AB260E-3910-7D1B-5074-24F5F0AB531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2020F1-A878-9B80-6B4F-7D71406BBF38}"/>
              </a:ext>
            </a:extLst>
          </p:cNvPr>
          <p:cNvSpPr>
            <a:spLocks noGrp="1"/>
          </p:cNvSpPr>
          <p:nvPr>
            <p:ph type="sldNum" sz="quarter" idx="12"/>
          </p:nvPr>
        </p:nvSpPr>
        <p:spPr/>
        <p:txBody>
          <a:bodyPr/>
          <a:lstStyle/>
          <a:p>
            <a:fld id="{A0289F9E-9962-4B7B-BA18-A15907CCC6BF}" type="slidenum">
              <a:rPr lang="en-US" smtClean="0"/>
              <a:t>‹Nº›</a:t>
            </a:fld>
            <a:endParaRPr lang="en-US"/>
          </a:p>
        </p:txBody>
      </p:sp>
    </p:spTree>
    <p:extLst>
      <p:ext uri="{BB962C8B-B14F-4D97-AF65-F5344CB8AC3E}">
        <p14:creationId xmlns:p14="http://schemas.microsoft.com/office/powerpoint/2010/main" val="3334377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7652D6-7AE9-3E3B-5C1B-2B4399B150D5}"/>
              </a:ext>
            </a:extLst>
          </p:cNvPr>
          <p:cNvSpPr>
            <a:spLocks noGrp="1"/>
          </p:cNvSpPr>
          <p:nvPr>
            <p:ph type="dt" sz="half" idx="10"/>
          </p:nvPr>
        </p:nvSpPr>
        <p:spPr/>
        <p:txBody>
          <a:bodyPr/>
          <a:lstStyle/>
          <a:p>
            <a:fld id="{9D0D92BC-42A9-434B-8530-ADBF4485E407}" type="datetimeFigureOut">
              <a:rPr lang="en-US" smtClean="0"/>
              <a:t>7/19/2024</a:t>
            </a:fld>
            <a:endParaRPr lang="en-US"/>
          </a:p>
        </p:txBody>
      </p:sp>
      <p:sp>
        <p:nvSpPr>
          <p:cNvPr id="3" name="Footer Placeholder 2">
            <a:extLst>
              <a:ext uri="{FF2B5EF4-FFF2-40B4-BE49-F238E27FC236}">
                <a16:creationId xmlns:a16="http://schemas.microsoft.com/office/drawing/2014/main" id="{A9A7127E-2A63-6F45-4C40-83584363073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56FB79-D9D1-5381-0019-E24F8B4DAAB2}"/>
              </a:ext>
            </a:extLst>
          </p:cNvPr>
          <p:cNvSpPr>
            <a:spLocks noGrp="1"/>
          </p:cNvSpPr>
          <p:nvPr>
            <p:ph type="sldNum" sz="quarter" idx="12"/>
          </p:nvPr>
        </p:nvSpPr>
        <p:spPr/>
        <p:txBody>
          <a:bodyPr/>
          <a:lstStyle/>
          <a:p>
            <a:fld id="{A0289F9E-9962-4B7B-BA18-A15907CCC6BF}" type="slidenum">
              <a:rPr lang="en-US" smtClean="0"/>
              <a:t>‹Nº›</a:t>
            </a:fld>
            <a:endParaRPr lang="en-US"/>
          </a:p>
        </p:txBody>
      </p:sp>
    </p:spTree>
    <p:extLst>
      <p:ext uri="{BB962C8B-B14F-4D97-AF65-F5344CB8AC3E}">
        <p14:creationId xmlns:p14="http://schemas.microsoft.com/office/powerpoint/2010/main" val="1966691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C23B5-7DA9-0E4F-DA39-4624DB8A252E}"/>
              </a:ext>
            </a:extLst>
          </p:cNvPr>
          <p:cNvSpPr>
            <a:spLocks noGrp="1"/>
          </p:cNvSpPr>
          <p:nvPr>
            <p:ph type="title"/>
          </p:nvPr>
        </p:nvSpPr>
        <p:spPr>
          <a:xfrm>
            <a:off x="1524000" y="1369065"/>
            <a:ext cx="3266536" cy="2312979"/>
          </a:xfrm>
        </p:spPr>
        <p:txBody>
          <a:bodyPr anchor="b">
            <a:noAutofit/>
          </a:bodyPr>
          <a:lstStyle>
            <a:lvl1pPr>
              <a:defRPr sz="2800"/>
            </a:lvl1pPr>
          </a:lstStyle>
          <a:p>
            <a:r>
              <a:rPr lang="en-US" dirty="0"/>
              <a:t>Click to edit Master title style</a:t>
            </a:r>
          </a:p>
        </p:txBody>
      </p:sp>
      <p:sp>
        <p:nvSpPr>
          <p:cNvPr id="3" name="Content Placeholder 2">
            <a:extLst>
              <a:ext uri="{FF2B5EF4-FFF2-40B4-BE49-F238E27FC236}">
                <a16:creationId xmlns:a16="http://schemas.microsoft.com/office/drawing/2014/main" id="{B94A5E77-518A-1FB9-B473-E19CADE04669}"/>
              </a:ext>
            </a:extLst>
          </p:cNvPr>
          <p:cNvSpPr>
            <a:spLocks noGrp="1"/>
          </p:cNvSpPr>
          <p:nvPr>
            <p:ph idx="1"/>
          </p:nvPr>
        </p:nvSpPr>
        <p:spPr>
          <a:xfrm>
            <a:off x="5624423" y="987425"/>
            <a:ext cx="5615077" cy="4873625"/>
          </a:xfrm>
        </p:spPr>
        <p:txBody>
          <a:bodyPr anchor="ct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365344F-7D06-2406-D113-D24587835D69}"/>
              </a:ext>
            </a:extLst>
          </p:cNvPr>
          <p:cNvSpPr>
            <a:spLocks noGrp="1"/>
          </p:cNvSpPr>
          <p:nvPr>
            <p:ph type="body" sz="half" idx="2"/>
          </p:nvPr>
        </p:nvSpPr>
        <p:spPr>
          <a:xfrm>
            <a:off x="1524000" y="3947801"/>
            <a:ext cx="3266536" cy="2382838"/>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22BE708-BAD0-A0A6-9332-9D2179E673FB}"/>
              </a:ext>
            </a:extLst>
          </p:cNvPr>
          <p:cNvSpPr>
            <a:spLocks noGrp="1"/>
          </p:cNvSpPr>
          <p:nvPr>
            <p:ph type="dt" sz="half" idx="10"/>
          </p:nvPr>
        </p:nvSpPr>
        <p:spPr/>
        <p:txBody>
          <a:bodyPr/>
          <a:lstStyle/>
          <a:p>
            <a:fld id="{9D0D92BC-42A9-434B-8530-ADBF4485E407}" type="datetimeFigureOut">
              <a:rPr lang="en-US" smtClean="0"/>
              <a:t>7/19/2024</a:t>
            </a:fld>
            <a:endParaRPr lang="en-US"/>
          </a:p>
        </p:txBody>
      </p:sp>
      <p:sp>
        <p:nvSpPr>
          <p:cNvPr id="6" name="Footer Placeholder 5">
            <a:extLst>
              <a:ext uri="{FF2B5EF4-FFF2-40B4-BE49-F238E27FC236}">
                <a16:creationId xmlns:a16="http://schemas.microsoft.com/office/drawing/2014/main" id="{F8A70050-9362-4EC4-6B73-3A38445B71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CDA991-8608-CAB4-33FA-03D380D2F060}"/>
              </a:ext>
            </a:extLst>
          </p:cNvPr>
          <p:cNvSpPr>
            <a:spLocks noGrp="1"/>
          </p:cNvSpPr>
          <p:nvPr>
            <p:ph type="sldNum" sz="quarter" idx="12"/>
          </p:nvPr>
        </p:nvSpPr>
        <p:spPr/>
        <p:txBody>
          <a:bodyPr/>
          <a:lstStyle/>
          <a:p>
            <a:fld id="{A0289F9E-9962-4B7B-BA18-A15907CCC6BF}" type="slidenum">
              <a:rPr lang="en-US" smtClean="0"/>
              <a:t>‹Nº›</a:t>
            </a:fld>
            <a:endParaRPr lang="en-US"/>
          </a:p>
        </p:txBody>
      </p:sp>
    </p:spTree>
    <p:extLst>
      <p:ext uri="{BB962C8B-B14F-4D97-AF65-F5344CB8AC3E}">
        <p14:creationId xmlns:p14="http://schemas.microsoft.com/office/powerpoint/2010/main" val="4160960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7B837-332D-9100-E007-7DE279481410}"/>
              </a:ext>
            </a:extLst>
          </p:cNvPr>
          <p:cNvSpPr>
            <a:spLocks noGrp="1"/>
          </p:cNvSpPr>
          <p:nvPr>
            <p:ph type="title"/>
          </p:nvPr>
        </p:nvSpPr>
        <p:spPr>
          <a:xfrm>
            <a:off x="1523999" y="1385457"/>
            <a:ext cx="3312543" cy="2304288"/>
          </a:xfrm>
        </p:spPr>
        <p:txBody>
          <a:bodyPr anchor="b">
            <a:normAutofit/>
          </a:bodyPr>
          <a:lstStyle>
            <a:lvl1pPr>
              <a:defRPr sz="2800"/>
            </a:lvl1pPr>
          </a:lstStyle>
          <a:p>
            <a:r>
              <a:rPr lang="en-US" dirty="0"/>
              <a:t>Click to edit Master title style</a:t>
            </a:r>
          </a:p>
        </p:txBody>
      </p:sp>
      <p:sp>
        <p:nvSpPr>
          <p:cNvPr id="3" name="Picture Placeholder 2">
            <a:extLst>
              <a:ext uri="{FF2B5EF4-FFF2-40B4-BE49-F238E27FC236}">
                <a16:creationId xmlns:a16="http://schemas.microsoft.com/office/drawing/2014/main" id="{3E0DE983-0B0E-07CC-8C57-4EA529E27D19}"/>
              </a:ext>
            </a:extLst>
          </p:cNvPr>
          <p:cNvSpPr>
            <a:spLocks noGrp="1"/>
          </p:cNvSpPr>
          <p:nvPr>
            <p:ph type="pic" idx="1"/>
          </p:nvPr>
        </p:nvSpPr>
        <p:spPr>
          <a:xfrm>
            <a:off x="5624423" y="957263"/>
            <a:ext cx="5372189" cy="4962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4CAB867-3FC6-5007-61B0-D9B7E5B0CED6}"/>
              </a:ext>
            </a:extLst>
          </p:cNvPr>
          <p:cNvSpPr>
            <a:spLocks noGrp="1"/>
          </p:cNvSpPr>
          <p:nvPr>
            <p:ph type="body" sz="half" idx="2"/>
          </p:nvPr>
        </p:nvSpPr>
        <p:spPr>
          <a:xfrm>
            <a:off x="1524000" y="3958315"/>
            <a:ext cx="3312542" cy="1961473"/>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86FC7E0F-BFE1-7134-163B-B777970B762A}"/>
              </a:ext>
            </a:extLst>
          </p:cNvPr>
          <p:cNvSpPr>
            <a:spLocks noGrp="1"/>
          </p:cNvSpPr>
          <p:nvPr>
            <p:ph type="dt" sz="half" idx="10"/>
          </p:nvPr>
        </p:nvSpPr>
        <p:spPr/>
        <p:txBody>
          <a:bodyPr/>
          <a:lstStyle/>
          <a:p>
            <a:fld id="{9D0D92BC-42A9-434B-8530-ADBF4485E407}" type="datetimeFigureOut">
              <a:rPr lang="en-US" smtClean="0"/>
              <a:t>7/19/2024</a:t>
            </a:fld>
            <a:endParaRPr lang="en-US"/>
          </a:p>
        </p:txBody>
      </p:sp>
      <p:sp>
        <p:nvSpPr>
          <p:cNvPr id="6" name="Footer Placeholder 5">
            <a:extLst>
              <a:ext uri="{FF2B5EF4-FFF2-40B4-BE49-F238E27FC236}">
                <a16:creationId xmlns:a16="http://schemas.microsoft.com/office/drawing/2014/main" id="{AD395D0B-4F98-F3BE-FB23-22D8C5D41F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FB2E3D-2188-B7A9-0ECE-978147358479}"/>
              </a:ext>
            </a:extLst>
          </p:cNvPr>
          <p:cNvSpPr>
            <a:spLocks noGrp="1"/>
          </p:cNvSpPr>
          <p:nvPr>
            <p:ph type="sldNum" sz="quarter" idx="12"/>
          </p:nvPr>
        </p:nvSpPr>
        <p:spPr/>
        <p:txBody>
          <a:bodyPr/>
          <a:lstStyle/>
          <a:p>
            <a:fld id="{A0289F9E-9962-4B7B-BA18-A15907CCC6BF}" type="slidenum">
              <a:rPr lang="en-US" smtClean="0"/>
              <a:t>‹Nº›</a:t>
            </a:fld>
            <a:endParaRPr lang="en-US"/>
          </a:p>
        </p:txBody>
      </p:sp>
    </p:spTree>
    <p:extLst>
      <p:ext uri="{BB962C8B-B14F-4D97-AF65-F5344CB8AC3E}">
        <p14:creationId xmlns:p14="http://schemas.microsoft.com/office/powerpoint/2010/main" val="136939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5258B98-3BD5-0A20-B0E7-944EAEB2654A}"/>
              </a:ext>
            </a:extLst>
          </p:cNvPr>
          <p:cNvSpPr/>
          <p:nvPr/>
        </p:nvSpPr>
        <p:spPr>
          <a:xfrm>
            <a:off x="0" y="3510612"/>
            <a:ext cx="12192000" cy="3347388"/>
          </a:xfrm>
          <a:prstGeom prst="rect">
            <a:avLst/>
          </a:prstGeom>
          <a:gradFill>
            <a:gsLst>
              <a:gs pos="14000">
                <a:schemeClr val="accent1">
                  <a:lumMod val="60000"/>
                  <a:lumOff val="40000"/>
                  <a:alpha val="0"/>
                </a:schemeClr>
              </a:gs>
              <a:gs pos="100000">
                <a:schemeClr val="accent1">
                  <a:lumMod val="60000"/>
                  <a:lumOff val="4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C0D404C1-E8A5-65FC-C068-21EA0397ED63}"/>
              </a:ext>
            </a:extLst>
          </p:cNvPr>
          <p:cNvSpPr>
            <a:spLocks noGrp="1"/>
          </p:cNvSpPr>
          <p:nvPr>
            <p:ph type="title"/>
          </p:nvPr>
        </p:nvSpPr>
        <p:spPr>
          <a:xfrm>
            <a:off x="952500" y="757238"/>
            <a:ext cx="10287000" cy="1147762"/>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26DCFD78-F171-BA47-AAF3-C6EB75F94C78}"/>
              </a:ext>
            </a:extLst>
          </p:cNvPr>
          <p:cNvSpPr>
            <a:spLocks noGrp="1"/>
          </p:cNvSpPr>
          <p:nvPr>
            <p:ph type="body" idx="1"/>
          </p:nvPr>
        </p:nvSpPr>
        <p:spPr>
          <a:xfrm>
            <a:off x="952500" y="2285997"/>
            <a:ext cx="10287000" cy="389096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5965A77-B1AB-D608-A6C5-F0F99B6913D8}"/>
              </a:ext>
            </a:extLst>
          </p:cNvPr>
          <p:cNvSpPr>
            <a:spLocks noGrp="1"/>
          </p:cNvSpPr>
          <p:nvPr>
            <p:ph type="dt" sz="half" idx="2"/>
          </p:nvPr>
        </p:nvSpPr>
        <p:spPr>
          <a:xfrm rot="5400000">
            <a:off x="10568087" y="4756249"/>
            <a:ext cx="2476307" cy="365125"/>
          </a:xfrm>
          <a:prstGeom prst="rect">
            <a:avLst/>
          </a:prstGeom>
        </p:spPr>
        <p:txBody>
          <a:bodyPr vert="horz" lIns="91440" tIns="45720" rIns="91440" bIns="45720" rtlCol="0" anchor="ctr"/>
          <a:lstStyle>
            <a:lvl1pPr algn="l">
              <a:defRPr sz="700" b="1" cap="all" spc="300" baseline="0">
                <a:solidFill>
                  <a:schemeClr val="tx1"/>
                </a:solidFill>
              </a:defRPr>
            </a:lvl1pPr>
          </a:lstStyle>
          <a:p>
            <a:fld id="{9D0D92BC-42A9-434B-8530-ADBF4485E407}" type="datetimeFigureOut">
              <a:rPr lang="en-US" smtClean="0"/>
              <a:pPr/>
              <a:t>7/19/2024</a:t>
            </a:fld>
            <a:endParaRPr lang="en-US" dirty="0"/>
          </a:p>
        </p:txBody>
      </p:sp>
      <p:sp>
        <p:nvSpPr>
          <p:cNvPr id="5" name="Footer Placeholder 4">
            <a:extLst>
              <a:ext uri="{FF2B5EF4-FFF2-40B4-BE49-F238E27FC236}">
                <a16:creationId xmlns:a16="http://schemas.microsoft.com/office/drawing/2014/main" id="{05DE34E5-5E9B-7786-05B5-B93241EE2F42}"/>
              </a:ext>
            </a:extLst>
          </p:cNvPr>
          <p:cNvSpPr>
            <a:spLocks noGrp="1"/>
          </p:cNvSpPr>
          <p:nvPr>
            <p:ph type="ftr" sz="quarter" idx="3"/>
          </p:nvPr>
        </p:nvSpPr>
        <p:spPr>
          <a:xfrm rot="5400000">
            <a:off x="10589519" y="1758059"/>
            <a:ext cx="2433442" cy="365125"/>
          </a:xfrm>
          <a:prstGeom prst="rect">
            <a:avLst/>
          </a:prstGeom>
        </p:spPr>
        <p:txBody>
          <a:bodyPr vert="horz" lIns="91440" tIns="45720" rIns="91440" bIns="45720" rtlCol="0" anchor="ctr"/>
          <a:lstStyle>
            <a:lvl1pPr algn="r">
              <a:defRPr sz="7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B525CD4B-611E-32FA-419D-326099EEF340}"/>
              </a:ext>
            </a:extLst>
          </p:cNvPr>
          <p:cNvSpPr>
            <a:spLocks noGrp="1"/>
          </p:cNvSpPr>
          <p:nvPr>
            <p:ph type="sldNum" sz="quarter" idx="4"/>
          </p:nvPr>
        </p:nvSpPr>
        <p:spPr>
          <a:xfrm>
            <a:off x="11539542" y="3246437"/>
            <a:ext cx="533399" cy="365125"/>
          </a:xfrm>
          <a:prstGeom prst="rect">
            <a:avLst/>
          </a:prstGeom>
        </p:spPr>
        <p:txBody>
          <a:bodyPr vert="horz" lIns="91440" tIns="45720" rIns="91440" bIns="45720" rtlCol="0" anchor="ctr"/>
          <a:lstStyle>
            <a:lvl1pPr algn="ctr">
              <a:defRPr sz="1600" b="1" cap="all" baseline="0">
                <a:solidFill>
                  <a:schemeClr val="tx1"/>
                </a:solidFill>
                <a:latin typeface="+mj-lt"/>
              </a:defRPr>
            </a:lvl1pPr>
          </a:lstStyle>
          <a:p>
            <a:fld id="{A0289F9E-9962-4B7B-BA18-A15907CCC6BF}" type="slidenum">
              <a:rPr lang="en-US" smtClean="0"/>
              <a:pPr/>
              <a:t>‹Nº›</a:t>
            </a:fld>
            <a:endParaRPr lang="en-US" dirty="0"/>
          </a:p>
        </p:txBody>
      </p:sp>
    </p:spTree>
    <p:extLst>
      <p:ext uri="{BB962C8B-B14F-4D97-AF65-F5344CB8AC3E}">
        <p14:creationId xmlns:p14="http://schemas.microsoft.com/office/powerpoint/2010/main" val="3790601407"/>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2" r:id="rId6"/>
    <p:sldLayoutId id="2147483688" r:id="rId7"/>
    <p:sldLayoutId id="2147483689" r:id="rId8"/>
    <p:sldLayoutId id="2147483690" r:id="rId9"/>
    <p:sldLayoutId id="2147483691" r:id="rId10"/>
    <p:sldLayoutId id="2147483693" r:id="rId11"/>
  </p:sldLayoutIdLst>
  <p:txStyles>
    <p:titleStyle>
      <a:lvl1pPr algn="l" defTabSz="914400" rtl="0" eaLnBrk="1" latinLnBrk="0" hangingPunct="1">
        <a:lnSpc>
          <a:spcPct val="120000"/>
        </a:lnSpc>
        <a:spcBef>
          <a:spcPct val="0"/>
        </a:spcBef>
        <a:buNone/>
        <a:defRPr sz="2800" b="1" kern="1200" cap="all" spc="60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56032"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21208"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39496"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32104"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760E4C7-47B8-4356-ABCA-CC9C79E2D2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F6DA137-DED0-7F0F-CF1E-ED88D3BC99EB}"/>
              </a:ext>
            </a:extLst>
          </p:cNvPr>
          <p:cNvPicPr>
            <a:picLocks noChangeAspect="1"/>
          </p:cNvPicPr>
          <p:nvPr/>
        </p:nvPicPr>
        <p:blipFill rotWithShape="1">
          <a:blip r:embed="rId2">
            <a:alphaModFix/>
          </a:blip>
          <a:srcRect t="24004"/>
          <a:stretch/>
        </p:blipFill>
        <p:spPr>
          <a:xfrm>
            <a:off x="20" y="1571"/>
            <a:ext cx="12191980" cy="6856429"/>
          </a:xfrm>
          <a:prstGeom prst="rect">
            <a:avLst/>
          </a:prstGeom>
        </p:spPr>
      </p:pic>
      <p:sp>
        <p:nvSpPr>
          <p:cNvPr id="11" name="Freeform: Shape 10">
            <a:extLst>
              <a:ext uri="{FF2B5EF4-FFF2-40B4-BE49-F238E27FC236}">
                <a16:creationId xmlns:a16="http://schemas.microsoft.com/office/drawing/2014/main" id="{3F0586C3-A19F-D214-ABDE-30AD5B6669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17342" y="1250342"/>
            <a:ext cx="4357316" cy="4357316"/>
          </a:xfrm>
          <a:custGeom>
            <a:avLst/>
            <a:gdLst>
              <a:gd name="connsiteX0" fmla="*/ 2178658 w 4357316"/>
              <a:gd name="connsiteY0" fmla="*/ 0 h 4357316"/>
              <a:gd name="connsiteX1" fmla="*/ 4357316 w 4357316"/>
              <a:gd name="connsiteY1" fmla="*/ 2178658 h 4357316"/>
              <a:gd name="connsiteX2" fmla="*/ 2178658 w 4357316"/>
              <a:gd name="connsiteY2" fmla="*/ 4357316 h 4357316"/>
              <a:gd name="connsiteX3" fmla="*/ 0 w 4357316"/>
              <a:gd name="connsiteY3" fmla="*/ 2178658 h 4357316"/>
              <a:gd name="connsiteX4" fmla="*/ 2178658 w 4357316"/>
              <a:gd name="connsiteY4" fmla="*/ 0 h 43573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57316" h="4357316">
                <a:moveTo>
                  <a:pt x="2178658" y="0"/>
                </a:moveTo>
                <a:cubicBezTo>
                  <a:pt x="3381898" y="0"/>
                  <a:pt x="4357316" y="975418"/>
                  <a:pt x="4357316" y="2178658"/>
                </a:cubicBezTo>
                <a:cubicBezTo>
                  <a:pt x="4357316" y="3381898"/>
                  <a:pt x="3381898" y="4357316"/>
                  <a:pt x="2178658" y="4357316"/>
                </a:cubicBezTo>
                <a:cubicBezTo>
                  <a:pt x="975418" y="4357316"/>
                  <a:pt x="0" y="3381898"/>
                  <a:pt x="0" y="2178658"/>
                </a:cubicBezTo>
                <a:cubicBezTo>
                  <a:pt x="0" y="975418"/>
                  <a:pt x="975418" y="0"/>
                  <a:pt x="2178658" y="0"/>
                </a:cubicBezTo>
                <a:close/>
              </a:path>
            </a:pathLst>
          </a:custGeom>
          <a:gradFill>
            <a:gsLst>
              <a:gs pos="0">
                <a:schemeClr val="accent1">
                  <a:lumMod val="60000"/>
                  <a:lumOff val="40000"/>
                  <a:alpha val="20000"/>
                </a:schemeClr>
              </a:gs>
              <a:gs pos="70000">
                <a:schemeClr val="accent1">
                  <a:lumMod val="60000"/>
                  <a:lumOff val="4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3B89FD85-40AA-29BB-12C8-89EB3D2F0266}"/>
              </a:ext>
            </a:extLst>
          </p:cNvPr>
          <p:cNvSpPr>
            <a:spLocks noGrp="1"/>
          </p:cNvSpPr>
          <p:nvPr>
            <p:ph type="ctrTitle"/>
          </p:nvPr>
        </p:nvSpPr>
        <p:spPr>
          <a:xfrm>
            <a:off x="4328161" y="2211978"/>
            <a:ext cx="3535679" cy="1425728"/>
          </a:xfrm>
        </p:spPr>
        <p:txBody>
          <a:bodyPr anchor="b">
            <a:normAutofit/>
          </a:bodyPr>
          <a:lstStyle/>
          <a:p>
            <a:pPr algn="ctr">
              <a:lnSpc>
                <a:spcPct val="110000"/>
              </a:lnSpc>
              <a:spcAft>
                <a:spcPts val="800"/>
              </a:spcAft>
            </a:pPr>
            <a:r>
              <a:rPr lang="es-CR" sz="2600" b="1" dirty="0">
                <a:effectLst/>
                <a:latin typeface="Arial" panose="020B0604020202020204" pitchFamily="34" charset="0"/>
                <a:ea typeface="Times New Roman" panose="02020603050405020304" pitchFamily="18" charset="0"/>
                <a:cs typeface="Times New Roman" panose="02020603050405020304" pitchFamily="18" charset="0"/>
              </a:rPr>
              <a:t>Citas estilo APA 7</a:t>
            </a:r>
            <a:br>
              <a:rPr lang="es-CR" sz="2600" dirty="0">
                <a:effectLst/>
                <a:latin typeface="Calibri" panose="020F0502020204030204" pitchFamily="34" charset="0"/>
                <a:ea typeface="Times New Roman" panose="02020603050405020304" pitchFamily="18" charset="0"/>
                <a:cs typeface="Times New Roman" panose="02020603050405020304" pitchFamily="18" charset="0"/>
              </a:rPr>
            </a:br>
            <a:endParaRPr lang="es-CR" sz="2600" dirty="0"/>
          </a:p>
        </p:txBody>
      </p:sp>
      <p:sp>
        <p:nvSpPr>
          <p:cNvPr id="3" name="Subtítulo 2">
            <a:extLst>
              <a:ext uri="{FF2B5EF4-FFF2-40B4-BE49-F238E27FC236}">
                <a16:creationId xmlns:a16="http://schemas.microsoft.com/office/drawing/2014/main" id="{CAF88811-33D5-D14E-2E6D-501C10803A61}"/>
              </a:ext>
            </a:extLst>
          </p:cNvPr>
          <p:cNvSpPr>
            <a:spLocks noGrp="1"/>
          </p:cNvSpPr>
          <p:nvPr>
            <p:ph type="subTitle" idx="1"/>
          </p:nvPr>
        </p:nvSpPr>
        <p:spPr>
          <a:xfrm>
            <a:off x="4572000" y="4249360"/>
            <a:ext cx="3048000" cy="877585"/>
          </a:xfrm>
        </p:spPr>
        <p:txBody>
          <a:bodyPr>
            <a:normAutofit/>
          </a:bodyPr>
          <a:lstStyle/>
          <a:p>
            <a:pPr algn="ctr"/>
            <a:r>
              <a:rPr lang="es-CR"/>
              <a:t>Biocenosis</a:t>
            </a:r>
          </a:p>
        </p:txBody>
      </p:sp>
      <p:cxnSp>
        <p:nvCxnSpPr>
          <p:cNvPr id="13" name="Straight Connector 12">
            <a:extLst>
              <a:ext uri="{FF2B5EF4-FFF2-40B4-BE49-F238E27FC236}">
                <a16:creationId xmlns:a16="http://schemas.microsoft.com/office/drawing/2014/main" id="{414C5C93-B9E9-4392-ADCF-ABF21209DD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10423" y="3954687"/>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7307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EB983383-5975-D1F5-7CAB-AD5BC25FECCF}"/>
              </a:ext>
            </a:extLst>
          </p:cNvPr>
          <p:cNvSpPr txBox="1"/>
          <p:nvPr/>
        </p:nvSpPr>
        <p:spPr>
          <a:xfrm>
            <a:off x="3047281" y="2398622"/>
            <a:ext cx="6094562" cy="3773982"/>
          </a:xfrm>
          <a:prstGeom prst="rect">
            <a:avLst/>
          </a:prstGeom>
          <a:noFill/>
        </p:spPr>
        <p:txBody>
          <a:bodyPr wrap="square">
            <a:spAutoFit/>
          </a:bodyPr>
          <a:lstStyle/>
          <a:p>
            <a:pPr>
              <a:lnSpc>
                <a:spcPct val="107000"/>
              </a:lnSpc>
              <a:spcAft>
                <a:spcPts val="800"/>
              </a:spcAf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5. Fuentes electrónicas sin autor:</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s-CR" sz="2000" i="1" dirty="0">
                <a:effectLst/>
                <a:latin typeface="Arial" panose="020B0604020202020204" pitchFamily="34" charset="0"/>
                <a:ea typeface="Times New Roman" panose="02020603050405020304" pitchFamily="18" charset="0"/>
                <a:cs typeface="Times New Roman" panose="02020603050405020304" pitchFamily="18" charset="0"/>
              </a:rPr>
              <a:t>Título de la página o recurso en cursiva</a:t>
            </a:r>
            <a:r>
              <a:rPr lang="es-CR" sz="2000" dirty="0">
                <a:effectLst/>
                <a:latin typeface="Arial" panose="020B0604020202020204" pitchFamily="34" charset="0"/>
                <a:ea typeface="Times New Roman" panose="02020603050405020304" pitchFamily="18" charset="0"/>
                <a:cs typeface="Times New Roman" panose="02020603050405020304" pitchFamily="18" charset="0"/>
              </a:rPr>
              <a:t>. (Año de publicación o actualización). </a:t>
            </a:r>
            <a:r>
              <a:rPr lang="es-CR" sz="2000" i="1" dirty="0">
                <a:effectLst/>
                <a:latin typeface="Arial" panose="020B0604020202020204" pitchFamily="34" charset="0"/>
                <a:ea typeface="Times New Roman" panose="02020603050405020304" pitchFamily="18" charset="0"/>
                <a:cs typeface="Times New Roman" panose="02020603050405020304" pitchFamily="18" charset="0"/>
              </a:rPr>
              <a:t>Nombre del sitio web en cursiva</a:t>
            </a:r>
            <a:r>
              <a:rPr lang="es-CR" sz="2000" dirty="0">
                <a:effectLst/>
                <a:latin typeface="Arial" panose="020B0604020202020204" pitchFamily="34" charset="0"/>
                <a:ea typeface="Times New Roman" panose="02020603050405020304" pitchFamily="18" charset="0"/>
                <a:cs typeface="Times New Roman" panose="02020603050405020304" pitchFamily="18" charset="0"/>
              </a:rPr>
              <a:t>. DOI o URL</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07000"/>
              </a:lnSpc>
              <a:spcAft>
                <a:spcPts val="800"/>
              </a:spcAft>
              <a:defRPr/>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Ejemplo: </a:t>
            </a:r>
          </a:p>
          <a:p>
            <a:pPr lvl="0" algn="just">
              <a:lnSpc>
                <a:spcPct val="107000"/>
              </a:lnSpc>
              <a:spcAft>
                <a:spcPts val="800"/>
              </a:spcAft>
              <a:defRPr/>
            </a:pPr>
            <a:r>
              <a:rPr lang="es-MX" sz="2000" i="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Objetivos de Desarrollo Sostenible (ODS). Comprometidos con los ODS</a:t>
            </a:r>
            <a:r>
              <a:rPr lang="es-CR" sz="20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(5 de julio, 2024). </a:t>
            </a:r>
            <a:r>
              <a:rPr lang="es-CR" sz="2000" i="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Iberdrola</a:t>
            </a:r>
            <a:r>
              <a:rPr lang="es-CR" sz="20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s-CR" sz="20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defRPr/>
            </a:pPr>
            <a:r>
              <a:rPr kumimoji="0" lang="es-CR" sz="2000" b="0" i="0" u="none" strike="noStrike" kern="1200" cap="none" spc="0" normalizeH="0" baseline="0" noProof="0" dirty="0">
                <a:ln>
                  <a:noFill/>
                </a:ln>
                <a:solidFill>
                  <a:srgbClr val="0563C1"/>
                </a:solidFill>
                <a:effectLst/>
                <a:uLnTx/>
                <a:uFillTx/>
                <a:latin typeface="Arial" panose="020B0604020202020204" pitchFamily="34" charset="0"/>
                <a:ea typeface="Times New Roman" panose="02020603050405020304" pitchFamily="18" charset="0"/>
                <a:cs typeface="Times New Roman" panose="02020603050405020304" pitchFamily="18" charset="0"/>
              </a:rPr>
              <a:t>https://www.iberdrola.com/sostenibilidad/comprometidos-objetivos-desarrollo-sostenible</a:t>
            </a:r>
            <a:r>
              <a:rPr kumimoji="0" lang="es-CR" sz="1800" b="1"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endParaRPr kumimoji="0" lang="es-CR" sz="1600" b="0" i="0" u="none" strike="noStrike" kern="120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6134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86D29B58-D855-3785-A0CD-B48312AD9335}"/>
              </a:ext>
            </a:extLst>
          </p:cNvPr>
          <p:cNvSpPr txBox="1"/>
          <p:nvPr/>
        </p:nvSpPr>
        <p:spPr>
          <a:xfrm>
            <a:off x="3047281" y="1458236"/>
            <a:ext cx="6094562" cy="4968348"/>
          </a:xfrm>
          <a:prstGeom prst="rect">
            <a:avLst/>
          </a:prstGeom>
          <a:noFill/>
        </p:spPr>
        <p:txBody>
          <a:bodyPr wrap="square">
            <a:spAutoFit/>
          </a:bodyPr>
          <a:lstStyle/>
          <a:p>
            <a:pPr>
              <a:lnSpc>
                <a:spcPct val="107000"/>
              </a:lnSpc>
              <a:spcAft>
                <a:spcPts val="800"/>
              </a:spcAft>
            </a:pPr>
            <a:r>
              <a:rPr lang="es-CR" sz="1600" dirty="0">
                <a:effectLst/>
                <a:latin typeface="Arial" panose="020B0604020202020204" pitchFamily="34" charset="0"/>
                <a:ea typeface="Times New Roman" panose="02020603050405020304" pitchFamily="18" charset="0"/>
                <a:cs typeface="Times New Roman" panose="02020603050405020304" pitchFamily="18" charset="0"/>
              </a:rPr>
              <a:t>6. Capítulo de un libro editado:</a:t>
            </a:r>
            <a:endParaRPr lang="es-CR"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s-CR" sz="1600" dirty="0">
                <a:effectLst/>
                <a:latin typeface="Arial" panose="020B0604020202020204" pitchFamily="34" charset="0"/>
                <a:ea typeface="Times New Roman" panose="02020603050405020304" pitchFamily="18" charset="0"/>
                <a:cs typeface="Times New Roman" panose="02020603050405020304" pitchFamily="18" charset="0"/>
              </a:rPr>
              <a:t>Apellido(s), Inicial(es) del autor del capítulo. (Año de publicación). Título del capítulo. En Inicial(es) Apellido(s) del Editor (Ed.), </a:t>
            </a:r>
            <a:r>
              <a:rPr lang="es-CR" sz="1600" i="1" dirty="0">
                <a:effectLst/>
                <a:latin typeface="Arial" panose="020B0604020202020204" pitchFamily="34" charset="0"/>
                <a:ea typeface="Times New Roman" panose="02020603050405020304" pitchFamily="18" charset="0"/>
                <a:cs typeface="Times New Roman" panose="02020603050405020304" pitchFamily="18" charset="0"/>
              </a:rPr>
              <a:t>Título del libro en cursiva</a:t>
            </a:r>
            <a:r>
              <a:rPr lang="es-CR" sz="1600" dirty="0">
                <a:effectLst/>
                <a:latin typeface="Arial" panose="020B0604020202020204" pitchFamily="34" charset="0"/>
                <a:ea typeface="Times New Roman" panose="02020603050405020304" pitchFamily="18" charset="0"/>
                <a:cs typeface="Times New Roman" panose="02020603050405020304" pitchFamily="18" charset="0"/>
              </a:rPr>
              <a:t> (páginas del capítulo). Editorial. DOI</a:t>
            </a:r>
            <a:endParaRPr lang="es-CR"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s-CR" sz="1600" dirty="0">
                <a:effectLst/>
                <a:latin typeface="Arial" panose="020B0604020202020204" pitchFamily="34" charset="0"/>
                <a:ea typeface="Times New Roman" panose="02020603050405020304" pitchFamily="18" charset="0"/>
                <a:cs typeface="Times New Roman" panose="02020603050405020304" pitchFamily="18" charset="0"/>
              </a:rPr>
              <a:t>Ejemplo: </a:t>
            </a:r>
          </a:p>
          <a:p>
            <a:pPr>
              <a:lnSpc>
                <a:spcPct val="107000"/>
              </a:lnSpc>
              <a:spcAft>
                <a:spcPts val="800"/>
              </a:spcAft>
            </a:pPr>
            <a:r>
              <a:rPr lang="es-CR" sz="1600" dirty="0">
                <a:effectLst/>
                <a:latin typeface="Arial" panose="020B0604020202020204" pitchFamily="34" charset="0"/>
                <a:ea typeface="Times New Roman" panose="02020603050405020304" pitchFamily="18" charset="0"/>
                <a:cs typeface="Times New Roman" panose="02020603050405020304" pitchFamily="18" charset="0"/>
              </a:rPr>
              <a:t>Ruiz -Pérez, V. (2012). </a:t>
            </a:r>
            <a:r>
              <a:rPr lang="es-MX" sz="1600" dirty="0">
                <a:effectLst/>
                <a:latin typeface="Arial" panose="020B0604020202020204" pitchFamily="34" charset="0"/>
                <a:ea typeface="Times New Roman" panose="02020603050405020304" pitchFamily="18" charset="0"/>
                <a:cs typeface="Times New Roman" panose="02020603050405020304" pitchFamily="18" charset="0"/>
              </a:rPr>
              <a:t>Evaluación de materiales y recursos de educación ambiental en la solución del problema del agua en el municipio de puebla, México</a:t>
            </a:r>
            <a:r>
              <a:rPr lang="es-CR" sz="1600" dirty="0">
                <a:effectLst/>
                <a:latin typeface="Arial" panose="020B0604020202020204" pitchFamily="34" charset="0"/>
                <a:ea typeface="Times New Roman" panose="02020603050405020304" pitchFamily="18" charset="0"/>
                <a:cs typeface="Times New Roman" panose="02020603050405020304" pitchFamily="18" charset="0"/>
              </a:rPr>
              <a:t>. En </a:t>
            </a:r>
            <a:r>
              <a:rPr lang="es-MX" sz="1600" dirty="0">
                <a:effectLst/>
                <a:latin typeface="Arial" panose="020B0604020202020204" pitchFamily="34" charset="0"/>
                <a:ea typeface="Times New Roman" panose="02020603050405020304" pitchFamily="18" charset="0"/>
                <a:cs typeface="Times New Roman" panose="02020603050405020304" pitchFamily="18" charset="0"/>
              </a:rPr>
              <a:t>Organismo Autónomo Parques Nacionales. Ministerio de Agricultura, Alimentación y Medio Ambiente (Eds.)</a:t>
            </a:r>
            <a:r>
              <a:rPr lang="es-CR" sz="1600" dirty="0">
                <a:effectLst/>
                <a:latin typeface="Arial" panose="020B0604020202020204" pitchFamily="34" charset="0"/>
                <a:ea typeface="Times New Roman" panose="02020603050405020304" pitchFamily="18" charset="0"/>
                <a:cs typeface="Times New Roman" panose="02020603050405020304" pitchFamily="18" charset="0"/>
              </a:rPr>
              <a:t>, </a:t>
            </a:r>
            <a:r>
              <a:rPr lang="es-MX" sz="1600" i="1" dirty="0">
                <a:effectLst/>
                <a:latin typeface="Arial" panose="020B0604020202020204" pitchFamily="34" charset="0"/>
                <a:ea typeface="Times New Roman" panose="02020603050405020304" pitchFamily="18" charset="0"/>
                <a:cs typeface="Times New Roman" panose="02020603050405020304" pitchFamily="18" charset="0"/>
              </a:rPr>
              <a:t>Nuevas investigaciones iberoamericanas en Educación Ambiental </a:t>
            </a:r>
            <a:r>
              <a:rPr lang="es-CR" sz="1600" dirty="0">
                <a:effectLst/>
                <a:latin typeface="Arial" panose="020B0604020202020204" pitchFamily="34" charset="0"/>
                <a:ea typeface="Times New Roman" panose="02020603050405020304" pitchFamily="18" charset="0"/>
                <a:cs typeface="Times New Roman" panose="02020603050405020304" pitchFamily="18" charset="0"/>
              </a:rPr>
              <a:t>(483-506). </a:t>
            </a:r>
            <a:r>
              <a:rPr lang="es-MX" sz="1600" dirty="0">
                <a:effectLst/>
                <a:latin typeface="Arial" panose="020B0604020202020204" pitchFamily="34" charset="0"/>
                <a:ea typeface="Times New Roman" panose="02020603050405020304" pitchFamily="18" charset="0"/>
                <a:cs typeface="Times New Roman" panose="02020603050405020304" pitchFamily="18" charset="0"/>
              </a:rPr>
              <a:t>Doctorado Interuniversitario de Educación Ambiental.</a:t>
            </a:r>
            <a:r>
              <a:rPr lang="es-CR" sz="1600" dirty="0">
                <a:effectLst/>
                <a:latin typeface="Arial" panose="020B0604020202020204" pitchFamily="34" charset="0"/>
                <a:ea typeface="Times New Roman" panose="02020603050405020304" pitchFamily="18" charset="0"/>
                <a:cs typeface="Times New Roman" panose="02020603050405020304" pitchFamily="18" charset="0"/>
              </a:rPr>
              <a:t> </a:t>
            </a:r>
            <a:r>
              <a:rPr lang="es-CR" sz="1600" dirty="0">
                <a:solidFill>
                  <a:srgbClr val="0563C1"/>
                </a:solidFill>
                <a:effectLst/>
                <a:latin typeface="Arial" panose="020B0604020202020204" pitchFamily="34" charset="0"/>
                <a:ea typeface="Times New Roman" panose="02020603050405020304" pitchFamily="18" charset="0"/>
                <a:cs typeface="Times New Roman" panose="02020603050405020304" pitchFamily="18" charset="0"/>
              </a:rPr>
              <a:t>https://www.miteco.gob.es/es/ceneam/recursos/documentos/serieea/investigaciones-iberoamericanas-ea.html</a:t>
            </a:r>
            <a:endParaRPr lang="es-CR"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s-CR" sz="1600" dirty="0">
                <a:effectLst/>
                <a:latin typeface="Arial" panose="020B0604020202020204" pitchFamily="34" charset="0"/>
                <a:ea typeface="Times New Roman" panose="02020603050405020304" pitchFamily="18" charset="0"/>
                <a:cs typeface="Times New Roman" panose="02020603050405020304" pitchFamily="18" charset="0"/>
              </a:rPr>
              <a:t>Recuerde verificar siempre si la fuente proporciona un DOI y utilizarlo en la cita si está disponible. Si no hay DOI, entonces utilice la URL del recurso.</a:t>
            </a:r>
            <a:endParaRPr lang="es-CR"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56710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545B1102-7725-2D48-B5B7-93D49E2572D8}"/>
              </a:ext>
            </a:extLst>
          </p:cNvPr>
          <p:cNvSpPr txBox="1"/>
          <p:nvPr/>
        </p:nvSpPr>
        <p:spPr>
          <a:xfrm>
            <a:off x="2518913" y="767751"/>
            <a:ext cx="7893170" cy="6213432"/>
          </a:xfrm>
          <a:prstGeom prst="rect">
            <a:avLst/>
          </a:prstGeom>
          <a:noFill/>
        </p:spPr>
        <p:txBody>
          <a:bodyPr wrap="square">
            <a:spAutoFit/>
          </a:bodyPr>
          <a:lstStyle/>
          <a:p>
            <a:pPr>
              <a:lnSpc>
                <a:spcPct val="107000"/>
              </a:lnSpc>
              <a:spcAft>
                <a:spcPts val="800"/>
              </a:spcAft>
            </a:pPr>
            <a:r>
              <a:rPr lang="es-CR" sz="1600" dirty="0">
                <a:effectLst/>
                <a:latin typeface="Arial" panose="020B0604020202020204" pitchFamily="34" charset="0"/>
                <a:ea typeface="Times New Roman" panose="02020603050405020304" pitchFamily="18" charset="0"/>
                <a:cs typeface="Times New Roman" panose="02020603050405020304" pitchFamily="18" charset="0"/>
              </a:rPr>
              <a:t>7. Leyes en el formato APA 7</a:t>
            </a:r>
            <a:endParaRPr lang="es-CR"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s-CR" sz="1600" dirty="0">
                <a:effectLst/>
                <a:latin typeface="Arial" panose="020B0604020202020204" pitchFamily="34" charset="0"/>
                <a:ea typeface="Times New Roman" panose="02020603050405020304" pitchFamily="18" charset="0"/>
                <a:cs typeface="Times New Roman" panose="02020603050405020304" pitchFamily="18" charset="0"/>
              </a:rPr>
              <a:t>1. Citas en texto:</a:t>
            </a:r>
            <a:endParaRPr lang="es-CR"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s-CR" sz="1600" dirty="0">
                <a:effectLst/>
                <a:latin typeface="Arial" panose="020B0604020202020204" pitchFamily="34" charset="0"/>
                <a:ea typeface="Times New Roman" panose="02020603050405020304" pitchFamily="18" charset="0"/>
                <a:cs typeface="Times New Roman" panose="02020603050405020304" pitchFamily="18" charset="0"/>
              </a:rPr>
              <a:t>Al citar una ley en el texto, incluya el nombre de la ley y el año de promulgación entre paréntesis. </a:t>
            </a:r>
          </a:p>
          <a:p>
            <a:pPr>
              <a:lnSpc>
                <a:spcPct val="107000"/>
              </a:lnSpc>
              <a:spcAft>
                <a:spcPts val="800"/>
              </a:spcAft>
            </a:pPr>
            <a:r>
              <a:rPr lang="es-CR" sz="1600" dirty="0">
                <a:effectLst/>
                <a:latin typeface="Arial" panose="020B0604020202020204" pitchFamily="34" charset="0"/>
                <a:ea typeface="Times New Roman" panose="02020603050405020304" pitchFamily="18" charset="0"/>
                <a:cs typeface="Times New Roman" panose="02020603050405020304" pitchFamily="18" charset="0"/>
              </a:rPr>
              <a:t>Ejemplo:</a:t>
            </a:r>
            <a:endParaRPr lang="es-CR"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endParaRPr lang="es-MX" sz="16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es-MX" sz="1600" dirty="0">
                <a:effectLst/>
                <a:latin typeface="Arial" panose="020B0604020202020204" pitchFamily="34" charset="0"/>
                <a:ea typeface="Times New Roman" panose="02020603050405020304" pitchFamily="18" charset="0"/>
                <a:cs typeface="Times New Roman" panose="02020603050405020304" pitchFamily="18" charset="0"/>
              </a:rPr>
              <a:t>Costa Rica a través de la Ley de Biodiversidad n.º 7788 (1998) protege el patrimonio…</a:t>
            </a:r>
          </a:p>
          <a:p>
            <a:pPr>
              <a:lnSpc>
                <a:spcPct val="107000"/>
              </a:lnSpc>
              <a:spcAft>
                <a:spcPts val="800"/>
              </a:spcAft>
            </a:pPr>
            <a:endParaRPr lang="es-MX" sz="1600" dirty="0">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s-CR" sz="1600" dirty="0">
                <a:effectLst/>
                <a:latin typeface="Arial" panose="020B0604020202020204" pitchFamily="34" charset="0"/>
                <a:ea typeface="Times New Roman" panose="02020603050405020304" pitchFamily="18" charset="0"/>
                <a:cs typeface="Times New Roman" panose="02020603050405020304" pitchFamily="18" charset="0"/>
              </a:rPr>
              <a:t>2. Citas en la lista de referencias:</a:t>
            </a:r>
            <a:endParaRPr lang="es-CR"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s-CR" sz="1600" dirty="0">
                <a:effectLst/>
                <a:latin typeface="Arial" panose="020B0604020202020204" pitchFamily="34" charset="0"/>
                <a:ea typeface="Times New Roman" panose="02020603050405020304" pitchFamily="18" charset="0"/>
                <a:cs typeface="Times New Roman" panose="02020603050405020304" pitchFamily="18" charset="0"/>
              </a:rPr>
              <a:t>Al incluir la ley en la lista de referencias al final de su trabajo, se debe brindar la siguiente información.</a:t>
            </a:r>
            <a:endParaRPr lang="es-CR"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s-CR" sz="1600" dirty="0">
                <a:effectLst/>
                <a:latin typeface="Arial" panose="020B0604020202020204" pitchFamily="34" charset="0"/>
                <a:ea typeface="Times New Roman" panose="02020603050405020304" pitchFamily="18" charset="0"/>
                <a:cs typeface="Times New Roman" panose="02020603050405020304" pitchFamily="18" charset="0"/>
              </a:rPr>
              <a:t>Nombre de la ley, abreviatura del título de la ley (si corresponde), número de la ley, fecha de promulgación, página(s) (si corresponde), URL o DOI (si está disponible).</a:t>
            </a:r>
            <a:endParaRPr lang="es-CR"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s-CR" sz="1600" dirty="0">
                <a:latin typeface="Arial" panose="020B0604020202020204" pitchFamily="34" charset="0"/>
                <a:ea typeface="Times New Roman" panose="02020603050405020304" pitchFamily="18" charset="0"/>
                <a:cs typeface="Times New Roman" panose="02020603050405020304" pitchFamily="18" charset="0"/>
              </a:rPr>
              <a:t>E</a:t>
            </a:r>
            <a:r>
              <a:rPr lang="es-CR" sz="1600" dirty="0">
                <a:effectLst/>
                <a:latin typeface="Arial" panose="020B0604020202020204" pitchFamily="34" charset="0"/>
                <a:ea typeface="Times New Roman" panose="02020603050405020304" pitchFamily="18" charset="0"/>
                <a:cs typeface="Times New Roman" panose="02020603050405020304" pitchFamily="18" charset="0"/>
              </a:rPr>
              <a:t>jemplo:</a:t>
            </a:r>
            <a:endParaRPr lang="es-CR"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s-MX" sz="1600" dirty="0">
                <a:effectLst/>
                <a:latin typeface="Arial" panose="020B0604020202020204" pitchFamily="34" charset="0"/>
                <a:ea typeface="Times New Roman" panose="02020603050405020304" pitchFamily="18" charset="0"/>
                <a:cs typeface="Times New Roman" panose="02020603050405020304" pitchFamily="18" charset="0"/>
              </a:rPr>
              <a:t>Ley de Biodiversidad, n.º  7788 (30 de abril de 1998). </a:t>
            </a:r>
            <a:r>
              <a:rPr lang="es-MX" sz="1600" i="1" dirty="0">
                <a:effectLst/>
                <a:latin typeface="Arial" panose="020B0604020202020204" pitchFamily="34" charset="0"/>
                <a:ea typeface="Times New Roman" panose="02020603050405020304" pitchFamily="18" charset="0"/>
                <a:cs typeface="Times New Roman" panose="02020603050405020304" pitchFamily="18" charset="0"/>
              </a:rPr>
              <a:t>La Gaceta </a:t>
            </a:r>
            <a:r>
              <a:rPr lang="es-MX" sz="1600" dirty="0">
                <a:effectLst/>
                <a:latin typeface="Arial" panose="020B0604020202020204" pitchFamily="34" charset="0"/>
                <a:ea typeface="Times New Roman" panose="02020603050405020304" pitchFamily="18" charset="0"/>
                <a:cs typeface="Times New Roman" panose="02020603050405020304" pitchFamily="18" charset="0"/>
              </a:rPr>
              <a:t>n.º 101 del 27 de mayo de 1998. </a:t>
            </a:r>
            <a:r>
              <a:rPr lang="es-MX" sz="16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https://www.pgrweb.go.cr/scij/Busqueda/Normativa/Normas/nrm_texto_completo.aspx?nValor1=1&amp;nValor2=39796</a:t>
            </a:r>
            <a:endParaRPr lang="es-CR" sz="160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0043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FB7B7EA6-C983-FFC3-44AF-BC69D78B3BBD}"/>
              </a:ext>
            </a:extLst>
          </p:cNvPr>
          <p:cNvSpPr>
            <a:spLocks noGrp="1"/>
          </p:cNvSpPr>
          <p:nvPr>
            <p:ph type="title"/>
          </p:nvPr>
        </p:nvSpPr>
        <p:spPr/>
        <p:txBody>
          <a:bodyPr/>
          <a:lstStyle/>
          <a:p>
            <a:r>
              <a:rPr lang="es-CR"/>
              <a:t>Bibliografía</a:t>
            </a:r>
            <a:endParaRPr lang="es-CR" dirty="0"/>
          </a:p>
        </p:txBody>
      </p:sp>
      <p:sp>
        <p:nvSpPr>
          <p:cNvPr id="5" name="Marcador de contenido 4">
            <a:extLst>
              <a:ext uri="{FF2B5EF4-FFF2-40B4-BE49-F238E27FC236}">
                <a16:creationId xmlns:a16="http://schemas.microsoft.com/office/drawing/2014/main" id="{064B6075-FEFD-945A-3DA9-5426DCB89729}"/>
              </a:ext>
            </a:extLst>
          </p:cNvPr>
          <p:cNvSpPr>
            <a:spLocks noGrp="1"/>
          </p:cNvSpPr>
          <p:nvPr>
            <p:ph idx="1"/>
          </p:nvPr>
        </p:nvSpPr>
        <p:spPr>
          <a:xfrm>
            <a:off x="952500" y="2285997"/>
            <a:ext cx="10287000" cy="3485075"/>
          </a:xfrm>
        </p:spPr>
        <p:txBody>
          <a:bodyPr/>
          <a:lstStyle/>
          <a:p>
            <a:pPr marL="0" indent="0" algn="just">
              <a:buNone/>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American Psychological Association. (2020). </a:t>
            </a:r>
            <a:r>
              <a:rPr lang="en-US" sz="1800" i="1" dirty="0">
                <a:effectLst/>
                <a:latin typeface="Arial" panose="020B0604020202020204" pitchFamily="34" charset="0"/>
                <a:ea typeface="Times New Roman" panose="02020603050405020304" pitchFamily="18" charset="0"/>
                <a:cs typeface="Times New Roman" panose="02020603050405020304" pitchFamily="18" charset="0"/>
              </a:rPr>
              <a:t>Publication manual of the American Psychological Association. </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(7th ed.).</a:t>
            </a:r>
            <a:r>
              <a:rPr kumimoji="0" lang="en-US" sz="2000" b="0" i="0" u="none" strike="noStrike" kern="120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r>
              <a:rPr kumimoji="0" lang="en-US" b="0" i="0" u="none" strike="noStrike" kern="120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https://doi.org/10.1037/0000165000 </a:t>
            </a:r>
          </a:p>
          <a:p>
            <a:pPr marL="0" indent="0" algn="just">
              <a:buNone/>
            </a:pPr>
            <a:r>
              <a:rPr lang="es-MX" dirty="0">
                <a:latin typeface="Arial" panose="020B0604020202020204" pitchFamily="34" charset="0"/>
                <a:cs typeface="Times New Roman" panose="02020603050405020304" pitchFamily="18" charset="0"/>
              </a:rPr>
              <a:t>Pairumani, R. (2020). </a:t>
            </a:r>
            <a:r>
              <a:rPr lang="es-MX" i="1" dirty="0">
                <a:latin typeface="Arial" panose="020B0604020202020204" pitchFamily="34" charset="0"/>
                <a:cs typeface="Times New Roman" panose="02020603050405020304" pitchFamily="18" charset="0"/>
              </a:rPr>
              <a:t>APA: Citas y referencias según 7ma edición</a:t>
            </a:r>
            <a:r>
              <a:rPr lang="es-MX" dirty="0">
                <a:latin typeface="Arial" panose="020B0604020202020204" pitchFamily="34" charset="0"/>
                <a:cs typeface="Times New Roman" panose="02020603050405020304" pitchFamily="18" charset="0"/>
              </a:rPr>
              <a:t>. CAIEM. </a:t>
            </a:r>
            <a:r>
              <a:rPr lang="es-MX">
                <a:latin typeface="Arial" panose="020B0604020202020204" pitchFamily="34" charset="0"/>
                <a:cs typeface="Times New Roman" panose="02020603050405020304" pitchFamily="18" charset="0"/>
              </a:rPr>
              <a:t>Edición Kindle.</a:t>
            </a:r>
            <a:endParaRPr lang="es-MX" dirty="0">
              <a:latin typeface="Arial" panose="020B0604020202020204" pitchFamily="34" charset="0"/>
              <a:cs typeface="Times New Roman" panose="02020603050405020304" pitchFamily="18" charset="0"/>
            </a:endParaRPr>
          </a:p>
          <a:p>
            <a:pPr marL="0" indent="0" algn="just">
              <a:buNone/>
            </a:pPr>
            <a:r>
              <a:rPr lang="es-MX" dirty="0">
                <a:latin typeface="Arial" panose="020B0604020202020204" pitchFamily="34" charset="0"/>
                <a:cs typeface="Times New Roman" panose="02020603050405020304" pitchFamily="18" charset="0"/>
              </a:rPr>
              <a:t>Chinchilla F., Cerdas, R. (2022). </a:t>
            </a:r>
            <a:r>
              <a:rPr lang="es-MX" i="1" dirty="0">
                <a:latin typeface="Arial" panose="020B0604020202020204" pitchFamily="34" charset="0"/>
                <a:cs typeface="Times New Roman" panose="02020603050405020304" pitchFamily="18" charset="0"/>
              </a:rPr>
              <a:t>Guía para la utilización del formato APA. Diferencia entre APA  edición 6 y APA edición 7. </a:t>
            </a:r>
            <a:r>
              <a:rPr lang="es-MX" dirty="0">
                <a:latin typeface="Arial" panose="020B0604020202020204" pitchFamily="34" charset="0"/>
                <a:cs typeface="Times New Roman" panose="02020603050405020304" pitchFamily="18" charset="0"/>
              </a:rPr>
              <a:t>Centro de Información, Documentación y Recursos Bibliográficos (CIDREB). </a:t>
            </a:r>
            <a:r>
              <a:rPr lang="es-MX" dirty="0">
                <a:solidFill>
                  <a:srgbClr val="0070C0"/>
                </a:solidFill>
                <a:latin typeface="Arial" panose="020B0604020202020204" pitchFamily="34" charset="0"/>
                <a:cs typeface="Times New Roman" panose="02020603050405020304" pitchFamily="18" charset="0"/>
              </a:rPr>
              <a:t>https://www.uned.ac.cr/docencia/images/cidreb/manuales/Gu%C3%ADa_utilizaci%C3%B3n_formato_APA.pdf</a:t>
            </a:r>
            <a:endParaRPr lang="es-CR" dirty="0">
              <a:solidFill>
                <a:srgbClr val="0070C0"/>
              </a:solidFill>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251928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5A1BBB81-7A2F-72EC-9E45-7226EC86AD8D}"/>
              </a:ext>
            </a:extLst>
          </p:cNvPr>
          <p:cNvSpPr txBox="1"/>
          <p:nvPr/>
        </p:nvSpPr>
        <p:spPr>
          <a:xfrm>
            <a:off x="3048000" y="295790"/>
            <a:ext cx="6096000" cy="6195799"/>
          </a:xfrm>
          <a:prstGeom prst="rect">
            <a:avLst/>
          </a:prstGeom>
          <a:noFill/>
        </p:spPr>
        <p:txBody>
          <a:bodyPr wrap="square">
            <a:spAutoFit/>
          </a:bodyPr>
          <a:lstStyle/>
          <a:p>
            <a:pPr>
              <a:lnSpc>
                <a:spcPct val="107000"/>
              </a:lnSpc>
              <a:spcAft>
                <a:spcPts val="800"/>
              </a:spcAft>
            </a:pPr>
            <a:r>
              <a:rPr lang="es-CR" sz="2000" b="1" dirty="0">
                <a:effectLst/>
                <a:latin typeface="Arial" panose="020B0604020202020204" pitchFamily="34" charset="0"/>
                <a:ea typeface="Times New Roman" panose="02020603050405020304" pitchFamily="18" charset="0"/>
                <a:cs typeface="Times New Roman" panose="02020603050405020304" pitchFamily="18" charset="0"/>
              </a:rPr>
              <a:t>Para citar dentro del texto en el estilo APA 7, se siguen ciertas pautas según el tipo de fuente y cómo se cita.  </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1. Citas textuales:</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Cuando se cita directamente el texto de una fuente, se incluye el apellido del autor, el año de publicación y la página específica de donde proviene la cita entre paréntesis. De no tener autor, se utiliza el título que será el primer elemento en la entrada de la lista de referencias (entre comillas si no es un libro).</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Ejemplo con autor: (Jiménez, 2022, p. 59)</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Ejemplo sin autor: (</a:t>
            </a:r>
            <a:r>
              <a:rPr lang="es-MX" sz="2000" dirty="0">
                <a:latin typeface="Arial" panose="020B0604020202020204" pitchFamily="34" charset="0"/>
                <a:ea typeface="Times New Roman" panose="02020603050405020304" pitchFamily="18" charset="0"/>
                <a:cs typeface="Times New Roman" panose="02020603050405020304" pitchFamily="18" charset="0"/>
              </a:rPr>
              <a:t>“Día </a:t>
            </a:r>
            <a:r>
              <a:rPr lang="es-MX" sz="2000" dirty="0">
                <a:effectLst/>
                <a:latin typeface="Arial" panose="020B0604020202020204" pitchFamily="34" charset="0"/>
                <a:ea typeface="Times New Roman" panose="02020603050405020304" pitchFamily="18" charset="0"/>
                <a:cs typeface="Times New Roman" panose="02020603050405020304" pitchFamily="18" charset="0"/>
              </a:rPr>
              <a:t>Mundial de la Educación Ambiental 2024: ¿Qué es y por qué es importante?”, </a:t>
            </a:r>
            <a:r>
              <a:rPr lang="es-CR" sz="2000" dirty="0">
                <a:effectLst/>
                <a:latin typeface="Arial" panose="020B0604020202020204" pitchFamily="34" charset="0"/>
                <a:ea typeface="Times New Roman" panose="02020603050405020304" pitchFamily="18" charset="0"/>
                <a:cs typeface="Times New Roman" panose="02020603050405020304" pitchFamily="18" charset="0"/>
              </a:rPr>
              <a:t>2024, p. 1)</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s-CR"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s-CR"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endParaRPr lang="es-CR"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63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C97F018-F15A-135F-E0DB-86754D63B5DE}"/>
              </a:ext>
            </a:extLst>
          </p:cNvPr>
          <p:cNvSpPr txBox="1"/>
          <p:nvPr/>
        </p:nvSpPr>
        <p:spPr>
          <a:xfrm>
            <a:off x="3047281" y="1754599"/>
            <a:ext cx="6094562" cy="2359428"/>
          </a:xfrm>
          <a:prstGeom prst="rect">
            <a:avLst/>
          </a:prstGeom>
          <a:noFill/>
        </p:spPr>
        <p:txBody>
          <a:bodyPr wrap="square">
            <a:spAutoFit/>
          </a:bodyPr>
          <a:lstStyle/>
          <a:p>
            <a:pPr>
              <a:lnSpc>
                <a:spcPct val="107000"/>
              </a:lnSpc>
              <a:spcAft>
                <a:spcPts val="800"/>
              </a:spcAf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2. Citas parafraseadas o indirectas:</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Cuando se parafrasea o resume una idea de una fuente, también se incluye el apellido del autor y el año de publicación entre paréntesis. </a:t>
            </a:r>
          </a:p>
          <a:p>
            <a:pPr marL="342900" indent="-342900" algn="just">
              <a:lnSpc>
                <a:spcPct val="107000"/>
              </a:lnSpc>
              <a:spcAft>
                <a:spcPts val="800"/>
              </a:spcAft>
              <a:buFont typeface="Arial" panose="020B0604020202020204" pitchFamily="34" charset="0"/>
              <a:buChar char="•"/>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Ejemplo con autor: (</a:t>
            </a:r>
            <a:r>
              <a:rPr lang="es-CR" sz="2000" dirty="0">
                <a:latin typeface="Arial" panose="020B0604020202020204" pitchFamily="34" charset="0"/>
                <a:ea typeface="Times New Roman" panose="02020603050405020304" pitchFamily="18" charset="0"/>
                <a:cs typeface="Times New Roman" panose="02020603050405020304" pitchFamily="18" charset="0"/>
              </a:rPr>
              <a:t>Jiménez</a:t>
            </a:r>
            <a:r>
              <a:rPr lang="es-CR" sz="2000" dirty="0">
                <a:effectLst/>
                <a:latin typeface="Arial" panose="020B0604020202020204" pitchFamily="34" charset="0"/>
                <a:ea typeface="Times New Roman" panose="02020603050405020304" pitchFamily="18" charset="0"/>
                <a:cs typeface="Times New Roman" panose="02020603050405020304" pitchFamily="18" charset="0"/>
              </a:rPr>
              <a:t>, 2022)</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800"/>
              </a:spcAft>
              <a:buSzPts val="1000"/>
              <a:buFont typeface="Arial" panose="020B0604020202020204" pitchFamily="34" charset="0"/>
              <a:buChar char="•"/>
              <a:tabLst>
                <a:tab pos="457200" algn="l"/>
              </a:tabLs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Ejemplo sin autor: ("Título del artículo", 2024)</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9453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D09AE0A3-E1EC-3A7B-922D-7FA7D0F6A4E5}"/>
              </a:ext>
            </a:extLst>
          </p:cNvPr>
          <p:cNvSpPr txBox="1"/>
          <p:nvPr/>
        </p:nvSpPr>
        <p:spPr>
          <a:xfrm>
            <a:off x="3047281" y="859803"/>
            <a:ext cx="6094562" cy="5301772"/>
          </a:xfrm>
          <a:prstGeom prst="rect">
            <a:avLst/>
          </a:prstGeom>
          <a:noFill/>
        </p:spPr>
        <p:txBody>
          <a:bodyPr wrap="square">
            <a:spAutoFit/>
          </a:bodyPr>
          <a:lstStyle/>
          <a:p>
            <a:pPr>
              <a:lnSpc>
                <a:spcPct val="107000"/>
              </a:lnSpc>
              <a:spcAft>
                <a:spcPts val="800"/>
              </a:spcAf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3. Citas de múltiples autores:</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Siempre la cita de dos autores registra ambos apellidos y el año unidos por “y” si la obra es en español y “&amp;” si no lo es. </a:t>
            </a:r>
          </a:p>
          <a:p>
            <a:pPr marL="342900" indent="-342900" algn="just">
              <a:lnSpc>
                <a:spcPct val="107000"/>
              </a:lnSpc>
              <a:spcAft>
                <a:spcPts val="800"/>
              </a:spcAft>
              <a:buFont typeface="Arial" panose="020B0604020202020204" pitchFamily="34" charset="0"/>
              <a:buChar char="•"/>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Primera cita con dos autores: (Reid &amp; Gómez-Zamora, 2022; Laguna y Piedra, 2024)</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Citas subsecuentes con dos autores: (Reid &amp; Gómez-Zamora, 2022 ; Laguna y Piedra, 2024)</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es-CR" sz="2000" dirty="0">
                <a:latin typeface="Arial" panose="020B0604020202020204" pitchFamily="34" charset="0"/>
                <a:ea typeface="Times New Roman" panose="02020603050405020304" pitchFamily="18" charset="0"/>
                <a:cs typeface="Times New Roman" panose="02020603050405020304" pitchFamily="18" charset="0"/>
              </a:rPr>
              <a:t>U</a:t>
            </a:r>
            <a:r>
              <a:rPr lang="es-CR" sz="2000" dirty="0">
                <a:effectLst/>
                <a:latin typeface="Arial" panose="020B0604020202020204" pitchFamily="34" charset="0"/>
                <a:ea typeface="Times New Roman" panose="02020603050405020304" pitchFamily="18" charset="0"/>
                <a:cs typeface="Times New Roman" panose="02020603050405020304" pitchFamily="18" charset="0"/>
              </a:rPr>
              <a:t>na fuente con tres o más autores se </a:t>
            </a:r>
            <a:r>
              <a:rPr lang="es-CR" sz="2000">
                <a:effectLst/>
                <a:latin typeface="Arial" panose="020B0604020202020204" pitchFamily="34" charset="0"/>
                <a:ea typeface="Times New Roman" panose="02020603050405020304" pitchFamily="18" charset="0"/>
                <a:cs typeface="Times New Roman" panose="02020603050405020304" pitchFamily="18" charset="0"/>
              </a:rPr>
              <a:t>cita utilizando el </a:t>
            </a:r>
            <a:r>
              <a:rPr lang="es-CR" sz="2000" dirty="0">
                <a:effectLst/>
                <a:latin typeface="Arial" panose="020B0604020202020204" pitchFamily="34" charset="0"/>
                <a:ea typeface="Times New Roman" panose="02020603050405020304" pitchFamily="18" charset="0"/>
                <a:cs typeface="Times New Roman" panose="02020603050405020304" pitchFamily="18" charset="0"/>
              </a:rPr>
              <a:t>apellido del primer autor seguido de "et al."</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Primera cita con tres o más autores: (García et al., 2021)</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Citas subsecuentes con tres o más autores: (García et al., 2021)</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9701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D74B7C86-A9A8-33FA-31C4-FB09F0BCD0C5}"/>
              </a:ext>
            </a:extLst>
          </p:cNvPr>
          <p:cNvSpPr txBox="1"/>
          <p:nvPr/>
        </p:nvSpPr>
        <p:spPr>
          <a:xfrm>
            <a:off x="3047281" y="2347326"/>
            <a:ext cx="6094562" cy="2688749"/>
          </a:xfrm>
          <a:prstGeom prst="rect">
            <a:avLst/>
          </a:prstGeom>
          <a:noFill/>
        </p:spPr>
        <p:txBody>
          <a:bodyPr wrap="square">
            <a:spAutoFit/>
          </a:bodyPr>
          <a:lstStyle/>
          <a:p>
            <a:pPr>
              <a:lnSpc>
                <a:spcPct val="107000"/>
              </a:lnSpc>
              <a:spcAft>
                <a:spcPts val="800"/>
              </a:spcAf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4. Citas de fuentes electrónicas sin paginación:</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Al citar fuentes electrónicas que no tienen páginas (como un sitio web), simplemente se coloca el apellido del autor o el título y el año entre paréntesis.</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Ejemplo con autor: (Villalobos, 2020)</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Ejemplo sin autor: (“Hábitat", 2019)</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4383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E541BA67-7A2D-AE63-5000-F9DF7197B91C}"/>
              </a:ext>
            </a:extLst>
          </p:cNvPr>
          <p:cNvSpPr txBox="1"/>
          <p:nvPr/>
        </p:nvSpPr>
        <p:spPr>
          <a:xfrm>
            <a:off x="3047281" y="1555122"/>
            <a:ext cx="6094562" cy="5301772"/>
          </a:xfrm>
          <a:prstGeom prst="rect">
            <a:avLst/>
          </a:prstGeom>
          <a:noFill/>
        </p:spPr>
        <p:txBody>
          <a:bodyPr wrap="square">
            <a:spAutoFit/>
          </a:bodyPr>
          <a:lstStyle/>
          <a:p>
            <a:pPr>
              <a:lnSpc>
                <a:spcPct val="107000"/>
              </a:lnSpc>
              <a:spcAft>
                <a:spcPts val="800"/>
              </a:spcAft>
            </a:pPr>
            <a:r>
              <a:rPr lang="es-CR" sz="2000" b="1" dirty="0">
                <a:effectLst/>
                <a:latin typeface="Arial" panose="020B0604020202020204" pitchFamily="34" charset="0"/>
                <a:ea typeface="Times New Roman" panose="02020603050405020304" pitchFamily="18" charset="0"/>
                <a:cs typeface="Times New Roman" panose="02020603050405020304" pitchFamily="18" charset="0"/>
              </a:rPr>
              <a:t>Para citar referencias en el formato APA 7</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s-CR" sz="2000" b="1" dirty="0">
                <a:effectLst/>
                <a:latin typeface="Arial" panose="020B0604020202020204" pitchFamily="34" charset="0"/>
                <a:ea typeface="Times New Roman" panose="02020603050405020304" pitchFamily="18" charset="0"/>
                <a:cs typeface="Times New Roman" panose="02020603050405020304" pitchFamily="18" charset="0"/>
              </a:rPr>
              <a:t> </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1. Libros:</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Apellido(s), Inicial(es) del nombre del autor o autores o </a:t>
            </a:r>
            <a:r>
              <a:rPr lang="es-MX" sz="2000" dirty="0">
                <a:latin typeface="Arial" panose="020B0604020202020204" pitchFamily="34" charset="0"/>
                <a:ea typeface="Times New Roman" panose="02020603050405020304" pitchFamily="18" charset="0"/>
                <a:cs typeface="Times New Roman" panose="02020603050405020304" pitchFamily="18" charset="0"/>
              </a:rPr>
              <a:t>nombre de autor corporativo</a:t>
            </a:r>
            <a:r>
              <a:rPr lang="es-CR" sz="2000" dirty="0">
                <a:effectLst/>
                <a:latin typeface="Arial" panose="020B0604020202020204" pitchFamily="34" charset="0"/>
                <a:ea typeface="Times New Roman" panose="02020603050405020304" pitchFamily="18" charset="0"/>
                <a:cs typeface="Times New Roman" panose="02020603050405020304" pitchFamily="18" charset="0"/>
              </a:rPr>
              <a:t>. (Año de publicación). </a:t>
            </a:r>
            <a:r>
              <a:rPr lang="es-CR" sz="2000" i="1" dirty="0">
                <a:effectLst/>
                <a:latin typeface="Arial" panose="020B0604020202020204" pitchFamily="34" charset="0"/>
                <a:ea typeface="Times New Roman" panose="02020603050405020304" pitchFamily="18" charset="0"/>
                <a:cs typeface="Times New Roman" panose="02020603050405020304" pitchFamily="18" charset="0"/>
              </a:rPr>
              <a:t>Título del libro en cursiva</a:t>
            </a:r>
            <a:r>
              <a:rPr lang="es-CR" sz="2000" dirty="0">
                <a:effectLst/>
                <a:latin typeface="Arial" panose="020B0604020202020204" pitchFamily="34" charset="0"/>
                <a:ea typeface="Times New Roman" panose="02020603050405020304" pitchFamily="18" charset="0"/>
                <a:cs typeface="Times New Roman" panose="02020603050405020304" pitchFamily="18" charset="0"/>
              </a:rPr>
              <a:t>. (edición) Editorial. DOI</a:t>
            </a:r>
            <a:r>
              <a:rPr lang="es-CR" sz="2000" dirty="0">
                <a:latin typeface="Arial" panose="020B0604020202020204" pitchFamily="34" charset="0"/>
                <a:ea typeface="Times New Roman" panose="02020603050405020304" pitchFamily="18" charset="0"/>
                <a:cs typeface="Times New Roman" panose="02020603050405020304" pitchFamily="18" charset="0"/>
              </a:rPr>
              <a:t> (si lo tuviera).</a:t>
            </a:r>
          </a:p>
          <a:p>
            <a:pPr algn="just">
              <a:lnSpc>
                <a:spcPct val="107000"/>
              </a:lnSpc>
              <a:spcAft>
                <a:spcPts val="800"/>
              </a:spcAft>
            </a:pPr>
            <a:r>
              <a:rPr lang="es-MX" sz="2000" dirty="0">
                <a:latin typeface="Arial" panose="020B0604020202020204" pitchFamily="34" charset="0"/>
                <a:ea typeface="Times New Roman" panose="02020603050405020304" pitchFamily="18" charset="0"/>
                <a:cs typeface="Times New Roman" panose="02020603050405020304" pitchFamily="18" charset="0"/>
              </a:rPr>
              <a:t>Si la fuente describe dos apellidos se deben incorporar ambos. </a:t>
            </a:r>
            <a:endParaRPr lang="es-CR" sz="20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Ejemplo: </a:t>
            </a:r>
          </a:p>
          <a:p>
            <a:pPr algn="just">
              <a:lnSpc>
                <a:spcPct val="107000"/>
              </a:lnSpc>
              <a:spcAft>
                <a:spcPts val="800"/>
              </a:spcAft>
            </a:pPr>
            <a:r>
              <a:rPr lang="es-MX" sz="2000" dirty="0">
                <a:effectLst/>
                <a:latin typeface="Arial" panose="020B0604020202020204" pitchFamily="34" charset="0"/>
                <a:ea typeface="Times New Roman" panose="02020603050405020304" pitchFamily="18" charset="0"/>
                <a:cs typeface="Times New Roman" panose="02020603050405020304" pitchFamily="18" charset="0"/>
              </a:rPr>
              <a:t>López Esteban, C. (ed.) (2022). </a:t>
            </a:r>
            <a:r>
              <a:rPr lang="es-MX" sz="2000" i="1" dirty="0">
                <a:effectLst/>
                <a:latin typeface="Arial" panose="020B0604020202020204" pitchFamily="34" charset="0"/>
                <a:ea typeface="Times New Roman" panose="02020603050405020304" pitchFamily="18" charset="0"/>
                <a:cs typeface="Times New Roman" panose="02020603050405020304" pitchFamily="18" charset="0"/>
              </a:rPr>
              <a:t>Los ODS. Avanzando hacia una educación sostenible</a:t>
            </a:r>
            <a:r>
              <a:rPr lang="es-MX" sz="2000" dirty="0">
                <a:effectLst/>
                <a:latin typeface="Arial" panose="020B0604020202020204" pitchFamily="34" charset="0"/>
                <a:ea typeface="Times New Roman" panose="02020603050405020304" pitchFamily="18" charset="0"/>
                <a:cs typeface="Times New Roman" panose="02020603050405020304" pitchFamily="18" charset="0"/>
              </a:rPr>
              <a:t>. Ediciones Universidad de Salamanca. </a:t>
            </a:r>
            <a:r>
              <a:rPr lang="es-MX" sz="20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https://doi.org/10.14201/0AQ0327</a:t>
            </a:r>
            <a:endParaRPr lang="es-CR" sz="200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7774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B0C5CCA-EB50-F6D1-9564-607DB2A5D1CE}"/>
              </a:ext>
            </a:extLst>
          </p:cNvPr>
          <p:cNvSpPr txBox="1"/>
          <p:nvPr/>
        </p:nvSpPr>
        <p:spPr>
          <a:xfrm>
            <a:off x="3047281" y="2250440"/>
            <a:ext cx="6094562" cy="4335354"/>
          </a:xfrm>
          <a:prstGeom prst="rect">
            <a:avLst/>
          </a:prstGeom>
          <a:noFill/>
        </p:spPr>
        <p:txBody>
          <a:bodyPr wrap="square">
            <a:spAutoFit/>
          </a:bodyPr>
          <a:lstStyle/>
          <a:p>
            <a:pPr>
              <a:lnSpc>
                <a:spcPct val="107000"/>
              </a:lnSpc>
              <a:spcAft>
                <a:spcPts val="800"/>
              </a:spcAf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2. Artículos de revista:</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Apellido(s), Inicial(es) del nombre del autor o autores. (Año de publicación o s/f -sin fecha-). Título del artículo. </a:t>
            </a:r>
            <a:r>
              <a:rPr lang="es-CR" sz="2000" i="1" dirty="0">
                <a:effectLst/>
                <a:latin typeface="Arial" panose="020B0604020202020204" pitchFamily="34" charset="0"/>
                <a:ea typeface="Times New Roman" panose="02020603050405020304" pitchFamily="18" charset="0"/>
                <a:cs typeface="Times New Roman" panose="02020603050405020304" pitchFamily="18" charset="0"/>
              </a:rPr>
              <a:t>Título de la Revista en cursiva</a:t>
            </a:r>
            <a:r>
              <a:rPr lang="es-CR" sz="2000" dirty="0">
                <a:effectLst/>
                <a:latin typeface="Arial" panose="020B0604020202020204" pitchFamily="34" charset="0"/>
                <a:ea typeface="Times New Roman" panose="02020603050405020304" pitchFamily="18" charset="0"/>
                <a:cs typeface="Times New Roman" panose="02020603050405020304" pitchFamily="18" charset="0"/>
              </a:rPr>
              <a:t>, Volumen (número), páginas. DOI</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Ejemplo: </a:t>
            </a:r>
          </a:p>
          <a:p>
            <a:pPr algn="just">
              <a:lnSpc>
                <a:spcPct val="107000"/>
              </a:lnSpc>
              <a:spcAft>
                <a:spcPts val="800"/>
              </a:spcAf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Masís-Benavides, G. (2023). </a:t>
            </a:r>
            <a:r>
              <a:rPr lang="es-MX" sz="2000" dirty="0">
                <a:effectLst/>
                <a:latin typeface="Arial" panose="020B0604020202020204" pitchFamily="34" charset="0"/>
                <a:ea typeface="Times New Roman" panose="02020603050405020304" pitchFamily="18" charset="0"/>
                <a:cs typeface="Times New Roman" panose="02020603050405020304" pitchFamily="18" charset="0"/>
              </a:rPr>
              <a:t>Retos para el logro de      los Objetivos de Desarrollo Sostenible (ODS) en Costa Rica en retrospectiva a la Conferencia de las Naciones Unidas sobre el Cambio Climático</a:t>
            </a:r>
            <a:r>
              <a:rPr lang="es-CR" sz="2000" dirty="0">
                <a:effectLst/>
                <a:latin typeface="Arial" panose="020B0604020202020204" pitchFamily="34" charset="0"/>
                <a:ea typeface="Times New Roman" panose="02020603050405020304" pitchFamily="18" charset="0"/>
                <a:cs typeface="Times New Roman" panose="02020603050405020304" pitchFamily="18" charset="0"/>
              </a:rPr>
              <a:t>. </a:t>
            </a:r>
            <a:r>
              <a:rPr lang="es-CR" sz="2000" i="1" dirty="0">
                <a:effectLst/>
                <a:latin typeface="Arial" panose="020B0604020202020204" pitchFamily="34" charset="0"/>
                <a:ea typeface="Times New Roman" panose="02020603050405020304" pitchFamily="18" charset="0"/>
                <a:cs typeface="Times New Roman" panose="02020603050405020304" pitchFamily="18" charset="0"/>
              </a:rPr>
              <a:t>Revista Biocenosis</a:t>
            </a:r>
            <a:r>
              <a:rPr lang="es-CR" sz="2000" dirty="0">
                <a:effectLst/>
                <a:latin typeface="Arial" panose="020B0604020202020204" pitchFamily="34" charset="0"/>
                <a:ea typeface="Times New Roman" panose="02020603050405020304" pitchFamily="18" charset="0"/>
                <a:cs typeface="Times New Roman" panose="02020603050405020304" pitchFamily="18" charset="0"/>
              </a:rPr>
              <a:t>, 34 (2), 7-25. </a:t>
            </a:r>
            <a:r>
              <a:rPr lang="es-CR" sz="2000" dirty="0">
                <a:solidFill>
                  <a:srgbClr val="0563C1"/>
                </a:solidFill>
                <a:effectLst/>
                <a:latin typeface="Arial" panose="020B0604020202020204" pitchFamily="34" charset="0"/>
                <a:ea typeface="Times New Roman" panose="02020603050405020304" pitchFamily="18" charset="0"/>
                <a:cs typeface="Times New Roman" panose="02020603050405020304" pitchFamily="18" charset="0"/>
              </a:rPr>
              <a:t>https://doi.org/10.22458/rb.v34i2.5069</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1455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17842402-3696-5AD7-892C-B582DF0D4D86}"/>
              </a:ext>
            </a:extLst>
          </p:cNvPr>
          <p:cNvSpPr txBox="1"/>
          <p:nvPr/>
        </p:nvSpPr>
        <p:spPr>
          <a:xfrm>
            <a:off x="3047281" y="2398622"/>
            <a:ext cx="6094562" cy="2586157"/>
          </a:xfrm>
          <a:prstGeom prst="rect">
            <a:avLst/>
          </a:prstGeom>
          <a:noFill/>
        </p:spPr>
        <p:txBody>
          <a:bodyPr wrap="square">
            <a:spAutoFit/>
          </a:bodyPr>
          <a:lstStyle/>
          <a:p>
            <a:pPr>
              <a:lnSpc>
                <a:spcPct val="107000"/>
              </a:lnSpc>
              <a:spcAft>
                <a:spcPts val="800"/>
              </a:spcAf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3. Artículos de periódico:</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Apellido(s), Inicial(es) del autor. (Año, mes día de publicación). Título del artículo. </a:t>
            </a:r>
            <a:r>
              <a:rPr lang="es-CR" sz="2000" i="1" dirty="0">
                <a:effectLst/>
                <a:latin typeface="Arial" panose="020B0604020202020204" pitchFamily="34" charset="0"/>
                <a:ea typeface="Times New Roman" panose="02020603050405020304" pitchFamily="18" charset="0"/>
                <a:cs typeface="Times New Roman" panose="02020603050405020304" pitchFamily="18" charset="0"/>
              </a:rPr>
              <a:t>Nombre del Periódico en cursiva</a:t>
            </a:r>
            <a:r>
              <a:rPr lang="es-CR" sz="2000" dirty="0">
                <a:effectLst/>
                <a:latin typeface="Arial" panose="020B0604020202020204" pitchFamily="34" charset="0"/>
                <a:ea typeface="Times New Roman" panose="02020603050405020304" pitchFamily="18" charset="0"/>
                <a:cs typeface="Times New Roman" panose="02020603050405020304" pitchFamily="18" charset="0"/>
              </a:rPr>
              <a:t>, Página(s). DOI (si está disponible).</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Ejemplo: García, M. (2021, 15 de marzo). Nuevas tendencias en tecnología. </a:t>
            </a:r>
            <a:r>
              <a:rPr lang="es-CR" sz="2000" i="1" dirty="0">
                <a:effectLst/>
                <a:latin typeface="Arial" panose="020B0604020202020204" pitchFamily="34" charset="0"/>
                <a:ea typeface="Times New Roman" panose="02020603050405020304" pitchFamily="18" charset="0"/>
                <a:cs typeface="Times New Roman" panose="02020603050405020304" pitchFamily="18" charset="0"/>
              </a:rPr>
              <a:t>El Diario</a:t>
            </a:r>
            <a:r>
              <a:rPr lang="es-CR" sz="2000" dirty="0">
                <a:effectLst/>
                <a:latin typeface="Arial" panose="020B0604020202020204" pitchFamily="34" charset="0"/>
                <a:ea typeface="Times New Roman" panose="02020603050405020304" pitchFamily="18" charset="0"/>
                <a:cs typeface="Times New Roman" panose="02020603050405020304" pitchFamily="18" charset="0"/>
              </a:rPr>
              <a:t>, p. A3.</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5036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87B1EA94-7A1A-F1AB-C270-8D3F22DF88A0}"/>
              </a:ext>
            </a:extLst>
          </p:cNvPr>
          <p:cNvSpPr txBox="1"/>
          <p:nvPr/>
        </p:nvSpPr>
        <p:spPr>
          <a:xfrm>
            <a:off x="3047281" y="2050962"/>
            <a:ext cx="6094562" cy="3671390"/>
          </a:xfrm>
          <a:prstGeom prst="rect">
            <a:avLst/>
          </a:prstGeom>
          <a:noFill/>
        </p:spPr>
        <p:txBody>
          <a:bodyPr wrap="square">
            <a:spAutoFit/>
          </a:bodyPr>
          <a:lstStyle/>
          <a:p>
            <a:pPr>
              <a:lnSpc>
                <a:spcPct val="107000"/>
              </a:lnSpc>
              <a:spcAft>
                <a:spcPts val="800"/>
              </a:spcAf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4. Páginas web:</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Autor(es) si está disponible. (Año de publicación o actualización). Título de la página. </a:t>
            </a:r>
            <a:r>
              <a:rPr lang="es-CR" sz="2000" i="1" dirty="0">
                <a:effectLst/>
                <a:latin typeface="Arial" panose="020B0604020202020204" pitchFamily="34" charset="0"/>
                <a:ea typeface="Times New Roman" panose="02020603050405020304" pitchFamily="18" charset="0"/>
                <a:cs typeface="Times New Roman" panose="02020603050405020304" pitchFamily="18" charset="0"/>
              </a:rPr>
              <a:t>Nombre del sitio web en cursiva</a:t>
            </a:r>
            <a:r>
              <a:rPr lang="es-CR" sz="2000" dirty="0">
                <a:effectLst/>
                <a:latin typeface="Arial" panose="020B0604020202020204" pitchFamily="34" charset="0"/>
                <a:ea typeface="Times New Roman" panose="02020603050405020304" pitchFamily="18" charset="0"/>
                <a:cs typeface="Times New Roman" panose="02020603050405020304" pitchFamily="18" charset="0"/>
              </a:rPr>
              <a:t>. DOI o URL</a:t>
            </a:r>
            <a:endParaRPr lang="es-CR"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Ejemplo: </a:t>
            </a:r>
          </a:p>
          <a:p>
            <a:pPr algn="just">
              <a:lnSpc>
                <a:spcPct val="107000"/>
              </a:lnSpc>
              <a:spcAft>
                <a:spcPts val="800"/>
              </a:spcAft>
            </a:pPr>
            <a:r>
              <a:rPr lang="es-CR" sz="2000" dirty="0">
                <a:effectLst/>
                <a:latin typeface="Arial" panose="020B0604020202020204" pitchFamily="34" charset="0"/>
                <a:ea typeface="Times New Roman" panose="02020603050405020304" pitchFamily="18" charset="0"/>
                <a:cs typeface="Times New Roman" panose="02020603050405020304" pitchFamily="18" charset="0"/>
              </a:rPr>
              <a:t>Fernández, L. (4 de julio, 2024). </a:t>
            </a:r>
            <a:r>
              <a:rPr lang="es-MX" sz="2000" dirty="0">
                <a:effectLst/>
                <a:latin typeface="Arial" panose="020B0604020202020204" pitchFamily="34" charset="0"/>
                <a:ea typeface="Times New Roman" panose="02020603050405020304" pitchFamily="18" charset="0"/>
                <a:cs typeface="Times New Roman" panose="02020603050405020304" pitchFamily="18" charset="0"/>
              </a:rPr>
              <a:t>Conservación del suelo: importancia, técnicas y prácticas</a:t>
            </a:r>
            <a:r>
              <a:rPr lang="es-CR" sz="2000" dirty="0">
                <a:effectLst/>
                <a:latin typeface="Arial" panose="020B0604020202020204" pitchFamily="34" charset="0"/>
                <a:ea typeface="Times New Roman" panose="02020603050405020304" pitchFamily="18" charset="0"/>
                <a:cs typeface="Times New Roman" panose="02020603050405020304" pitchFamily="18" charset="0"/>
              </a:rPr>
              <a:t>. </a:t>
            </a:r>
            <a:r>
              <a:rPr lang="es-CR" sz="2000" i="1" dirty="0">
                <a:effectLst/>
                <a:latin typeface="Arial" panose="020B0604020202020204" pitchFamily="34" charset="0"/>
                <a:ea typeface="Times New Roman" panose="02020603050405020304" pitchFamily="18" charset="0"/>
                <a:cs typeface="Times New Roman" panose="02020603050405020304" pitchFamily="18" charset="0"/>
              </a:rPr>
              <a:t>Ecología Verde</a:t>
            </a:r>
            <a:r>
              <a:rPr lang="es-CR" sz="2000" dirty="0">
                <a:effectLst/>
                <a:latin typeface="Arial" panose="020B0604020202020204" pitchFamily="34" charset="0"/>
                <a:ea typeface="Times New Roman" panose="02020603050405020304" pitchFamily="18" charset="0"/>
                <a:cs typeface="Times New Roman" panose="02020603050405020304" pitchFamily="18" charset="0"/>
              </a:rPr>
              <a:t>. </a:t>
            </a:r>
            <a:r>
              <a:rPr lang="es-CR" sz="2000" dirty="0">
                <a:solidFill>
                  <a:srgbClr val="0563C1"/>
                </a:solidFill>
                <a:effectLst/>
                <a:latin typeface="Arial" panose="020B0604020202020204" pitchFamily="34" charset="0"/>
                <a:ea typeface="Times New Roman" panose="02020603050405020304" pitchFamily="18" charset="0"/>
                <a:cs typeface="Times New Roman" panose="02020603050405020304" pitchFamily="18" charset="0"/>
              </a:rPr>
              <a:t>https://www.ecologiaverde.com/conservacion-del-suelo-importancia-tecnicas-y-practicas-2194.html</a:t>
            </a:r>
            <a:endParaRPr lang="es-CR"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2132631"/>
      </p:ext>
    </p:extLst>
  </p:cSld>
  <p:clrMapOvr>
    <a:masterClrMapping/>
  </p:clrMapOvr>
</p:sld>
</file>

<file path=ppt/theme/theme1.xml><?xml version="1.0" encoding="utf-8"?>
<a:theme xmlns:a="http://schemas.openxmlformats.org/drawingml/2006/main" name="AfterglowVTI">
  <a:themeElements>
    <a:clrScheme name="AnalogousFromDarkSeedLeftStep">
      <a:dk1>
        <a:srgbClr val="000000"/>
      </a:dk1>
      <a:lt1>
        <a:srgbClr val="FFFFFF"/>
      </a:lt1>
      <a:dk2>
        <a:srgbClr val="37371F"/>
      </a:dk2>
      <a:lt2>
        <a:srgbClr val="E8E2E5"/>
      </a:lt2>
      <a:accent1>
        <a:srgbClr val="40B67B"/>
      </a:accent1>
      <a:accent2>
        <a:srgbClr val="35B73F"/>
      </a:accent2>
      <a:accent3>
        <a:srgbClr val="66B43F"/>
      </a:accent3>
      <a:accent4>
        <a:srgbClr val="8EAD32"/>
      </a:accent4>
      <a:accent5>
        <a:srgbClr val="B4A03F"/>
      </a:accent5>
      <a:accent6>
        <a:srgbClr val="B76B35"/>
      </a:accent6>
      <a:hlink>
        <a:srgbClr val="86852C"/>
      </a:hlink>
      <a:folHlink>
        <a:srgbClr val="7F7F7F"/>
      </a:folHlink>
    </a:clrScheme>
    <a:fontScheme name="Trade Gothic">
      <a:majorFont>
        <a:latin typeface="Trade Gothic Next Cond"/>
        <a:ea typeface=""/>
        <a:cs typeface=""/>
      </a:majorFont>
      <a:minorFont>
        <a:latin typeface="Trade Gothic Next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fterglowVTI" id="{804DBEB7-1920-4C72-A0CB-091339F1875F}" vid="{D4C59F5A-9ECA-4C96-BDFD-0606A75324E3}"/>
    </a:ext>
  </a:extLst>
</a:theme>
</file>

<file path=docProps/app.xml><?xml version="1.0" encoding="utf-8"?>
<Properties xmlns="http://schemas.openxmlformats.org/officeDocument/2006/extended-properties" xmlns:vt="http://schemas.openxmlformats.org/officeDocument/2006/docPropsVTypes">
  <TotalTime>746</TotalTime>
  <Words>1285</Words>
  <Application>Microsoft Office PowerPoint</Application>
  <PresentationFormat>Panorámica</PresentationFormat>
  <Paragraphs>67</Paragraphs>
  <Slides>13</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13</vt:i4>
      </vt:variant>
    </vt:vector>
  </HeadingPairs>
  <TitlesOfParts>
    <vt:vector size="19" baseType="lpstr">
      <vt:lpstr>Arial</vt:lpstr>
      <vt:lpstr>Calibri</vt:lpstr>
      <vt:lpstr>Symbol</vt:lpstr>
      <vt:lpstr>Trade Gothic Next Cond</vt:lpstr>
      <vt:lpstr>Trade Gothic Next Light</vt:lpstr>
      <vt:lpstr>AfterglowVTI</vt:lpstr>
      <vt:lpstr>Citas estilo APA 7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Bibliografía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Citas estilo APA 7</dc:title>
  <dc:creator>soledad urbina</dc:creator>
  <cp:lastModifiedBy>Revisores</cp:lastModifiedBy>
  <cp:revision>2</cp:revision>
  <dcterms:created xsi:type="dcterms:W3CDTF">2023-09-18T21:34:47Z</dcterms:created>
  <dcterms:modified xsi:type="dcterms:W3CDTF">2024-07-19T22:30:21Z</dcterms:modified>
</cp:coreProperties>
</file>